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98" r:id="rId4"/>
    <p:sldMasterId id="2147483766" r:id="rId5"/>
  </p:sldMasterIdLst>
  <p:notesMasterIdLst>
    <p:notesMasterId r:id="rId41"/>
  </p:notesMasterIdLst>
  <p:sldIdLst>
    <p:sldId id="256" r:id="rId6"/>
    <p:sldId id="455" r:id="rId7"/>
    <p:sldId id="456" r:id="rId8"/>
    <p:sldId id="284" r:id="rId9"/>
    <p:sldId id="457" r:id="rId10"/>
    <p:sldId id="458" r:id="rId11"/>
    <p:sldId id="459" r:id="rId12"/>
    <p:sldId id="280" r:id="rId13"/>
    <p:sldId id="264" r:id="rId14"/>
    <p:sldId id="268" r:id="rId15"/>
    <p:sldId id="460" r:id="rId16"/>
    <p:sldId id="286" r:id="rId17"/>
    <p:sldId id="461" r:id="rId18"/>
    <p:sldId id="272" r:id="rId19"/>
    <p:sldId id="279" r:id="rId20"/>
    <p:sldId id="454" r:id="rId21"/>
    <p:sldId id="449" r:id="rId22"/>
    <p:sldId id="288" r:id="rId23"/>
    <p:sldId id="259" r:id="rId24"/>
    <p:sldId id="450" r:id="rId25"/>
    <p:sldId id="451" r:id="rId26"/>
    <p:sldId id="452" r:id="rId27"/>
    <p:sldId id="285" r:id="rId28"/>
    <p:sldId id="453" r:id="rId29"/>
    <p:sldId id="444" r:id="rId30"/>
    <p:sldId id="446" r:id="rId31"/>
    <p:sldId id="443" r:id="rId32"/>
    <p:sldId id="447" r:id="rId33"/>
    <p:sldId id="262" r:id="rId34"/>
    <p:sldId id="445" r:id="rId35"/>
    <p:sldId id="448" r:id="rId36"/>
    <p:sldId id="287" r:id="rId37"/>
    <p:sldId id="282" r:id="rId38"/>
    <p:sldId id="283" r:id="rId39"/>
    <p:sldId id="276" r:id="rId40"/>
  </p:sldIdLst>
  <p:sldSz cx="12193588" cy="6858000"/>
  <p:notesSz cx="6858000" cy="9144000"/>
  <p:defaultTextStyle>
    <a:defPPr>
      <a:defRPr lang="en-GB"/>
    </a:defPPr>
    <a:lvl1pPr algn="l" defTabSz="457200" rtl="0" eaLnBrk="0" fontAlgn="base" hangingPunct="0">
      <a:spcBef>
        <a:spcPct val="0"/>
      </a:spcBef>
      <a:spcAft>
        <a:spcPct val="0"/>
      </a:spcAft>
      <a:defRPr kern="1200">
        <a:solidFill>
          <a:schemeClr val="bg1"/>
        </a:solidFill>
        <a:latin typeface="Calibri" panose="020F0502020204030204" pitchFamily="34" charset="0"/>
        <a:ea typeface="+mn-ea"/>
        <a:cs typeface="Noto Serif CJK SC" charset="0"/>
      </a:defRPr>
    </a:lvl1pPr>
    <a:lvl2pPr marL="742950" indent="-285750" algn="l" defTabSz="457200" rtl="0" eaLnBrk="0" fontAlgn="base" hangingPunct="0">
      <a:spcBef>
        <a:spcPct val="0"/>
      </a:spcBef>
      <a:spcAft>
        <a:spcPct val="0"/>
      </a:spcAft>
      <a:defRPr kern="1200">
        <a:solidFill>
          <a:schemeClr val="bg1"/>
        </a:solidFill>
        <a:latin typeface="Calibri" panose="020F0502020204030204" pitchFamily="34" charset="0"/>
        <a:ea typeface="+mn-ea"/>
        <a:cs typeface="Noto Serif CJK SC" charset="0"/>
      </a:defRPr>
    </a:lvl2pPr>
    <a:lvl3pPr marL="1143000" indent="-228600" algn="l" defTabSz="457200" rtl="0" eaLnBrk="0" fontAlgn="base" hangingPunct="0">
      <a:spcBef>
        <a:spcPct val="0"/>
      </a:spcBef>
      <a:spcAft>
        <a:spcPct val="0"/>
      </a:spcAft>
      <a:defRPr kern="1200">
        <a:solidFill>
          <a:schemeClr val="bg1"/>
        </a:solidFill>
        <a:latin typeface="Calibri" panose="020F0502020204030204" pitchFamily="34" charset="0"/>
        <a:ea typeface="+mn-ea"/>
        <a:cs typeface="Noto Serif CJK SC" charset="0"/>
      </a:defRPr>
    </a:lvl3pPr>
    <a:lvl4pPr marL="1600200" indent="-228600" algn="l" defTabSz="457200" rtl="0" eaLnBrk="0" fontAlgn="base" hangingPunct="0">
      <a:spcBef>
        <a:spcPct val="0"/>
      </a:spcBef>
      <a:spcAft>
        <a:spcPct val="0"/>
      </a:spcAft>
      <a:defRPr kern="1200">
        <a:solidFill>
          <a:schemeClr val="bg1"/>
        </a:solidFill>
        <a:latin typeface="Calibri" panose="020F0502020204030204" pitchFamily="34" charset="0"/>
        <a:ea typeface="+mn-ea"/>
        <a:cs typeface="Noto Serif CJK SC" charset="0"/>
      </a:defRPr>
    </a:lvl4pPr>
    <a:lvl5pPr marL="2057400" indent="-228600" algn="l" defTabSz="457200" rtl="0" eaLnBrk="0" fontAlgn="base" hangingPunct="0">
      <a:spcBef>
        <a:spcPct val="0"/>
      </a:spcBef>
      <a:spcAft>
        <a:spcPct val="0"/>
      </a:spcAft>
      <a:defRPr kern="1200">
        <a:solidFill>
          <a:schemeClr val="bg1"/>
        </a:solidFill>
        <a:latin typeface="Calibri" panose="020F0502020204030204" pitchFamily="34" charset="0"/>
        <a:ea typeface="+mn-ea"/>
        <a:cs typeface="Noto Serif CJK SC" charset="0"/>
      </a:defRPr>
    </a:lvl5pPr>
    <a:lvl6pPr marL="2286000" algn="l" defTabSz="914400" rtl="0" eaLnBrk="1" latinLnBrk="0" hangingPunct="1">
      <a:defRPr kern="1200">
        <a:solidFill>
          <a:schemeClr val="bg1"/>
        </a:solidFill>
        <a:latin typeface="Calibri" panose="020F0502020204030204" pitchFamily="34" charset="0"/>
        <a:ea typeface="+mn-ea"/>
        <a:cs typeface="Noto Serif CJK SC" charset="0"/>
      </a:defRPr>
    </a:lvl6pPr>
    <a:lvl7pPr marL="2743200" algn="l" defTabSz="914400" rtl="0" eaLnBrk="1" latinLnBrk="0" hangingPunct="1">
      <a:defRPr kern="1200">
        <a:solidFill>
          <a:schemeClr val="bg1"/>
        </a:solidFill>
        <a:latin typeface="Calibri" panose="020F0502020204030204" pitchFamily="34" charset="0"/>
        <a:ea typeface="+mn-ea"/>
        <a:cs typeface="Noto Serif CJK SC" charset="0"/>
      </a:defRPr>
    </a:lvl7pPr>
    <a:lvl8pPr marL="3200400" algn="l" defTabSz="914400" rtl="0" eaLnBrk="1" latinLnBrk="0" hangingPunct="1">
      <a:defRPr kern="1200">
        <a:solidFill>
          <a:schemeClr val="bg1"/>
        </a:solidFill>
        <a:latin typeface="Calibri" panose="020F0502020204030204" pitchFamily="34" charset="0"/>
        <a:ea typeface="+mn-ea"/>
        <a:cs typeface="Noto Serif CJK SC" charset="0"/>
      </a:defRPr>
    </a:lvl8pPr>
    <a:lvl9pPr marL="3657600" algn="l" defTabSz="914400" rtl="0" eaLnBrk="1" latinLnBrk="0" hangingPunct="1">
      <a:defRPr kern="1200">
        <a:solidFill>
          <a:schemeClr val="bg1"/>
        </a:solidFill>
        <a:latin typeface="Calibri" panose="020F0502020204030204" pitchFamily="34" charset="0"/>
        <a:ea typeface="+mn-ea"/>
        <a:cs typeface="Noto Serif CJK SC"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3"/>
    <p:restoredTop sz="94631"/>
  </p:normalViewPr>
  <p:slideViewPr>
    <p:cSldViewPr>
      <p:cViewPr varScale="1">
        <p:scale>
          <a:sx n="85" d="100"/>
          <a:sy n="85" d="100"/>
        </p:scale>
        <p:origin x="184" y="42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1200" dirty="0"/>
              <a:t>Blocks in the </a:t>
            </a:r>
            <a:r>
              <a:rPr lang="en-US" sz="1200" dirty="0" err="1"/>
              <a:t>blockchain</a:t>
            </a:r>
            <a:endParaRPr lang="en-US" sz="1200" dirty="0"/>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tr-TR"/>
        </a:p>
      </c:txPr>
    </c:title>
    <c:autoTitleDeleted val="0"/>
    <c:plotArea>
      <c:layout/>
      <c:pieChart>
        <c:varyColors val="1"/>
        <c:ser>
          <c:idx val="0"/>
          <c:order val="0"/>
          <c:tx>
            <c:strRef>
              <c:f>Sheet1!$B$1</c:f>
              <c:strCache>
                <c:ptCount val="1"/>
                <c:pt idx="0">
                  <c:v>Blocks in the main chain</c:v>
                </c:pt>
              </c:strCache>
            </c:strRef>
          </c:tx>
          <c:dPt>
            <c:idx val="0"/>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F01-4141-8A59-543D6D72266B}"/>
              </c:ext>
            </c:extLst>
          </c:dPt>
          <c:dPt>
            <c:idx val="1"/>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F01-4141-8A59-543D6D72266B}"/>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F01-4141-8A59-543D6D72266B}"/>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F01-4141-8A59-543D6D72266B}"/>
              </c:ext>
            </c:extLst>
          </c:dPt>
          <c:dLbls>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tr-T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2"/>
                <c:pt idx="0">
                  <c:v>P</c:v>
                </c:pt>
                <c:pt idx="1">
                  <c:v>M</c:v>
                </c:pt>
              </c:strCache>
            </c:strRef>
          </c:cat>
          <c:val>
            <c:numRef>
              <c:f>Sheet1!$B$2:$B$5</c:f>
              <c:numCache>
                <c:formatCode>General</c:formatCode>
                <c:ptCount val="4"/>
                <c:pt idx="0">
                  <c:v>66.66</c:v>
                </c:pt>
                <c:pt idx="1">
                  <c:v>33.33</c:v>
                </c:pt>
              </c:numCache>
            </c:numRef>
          </c:val>
          <c:extLst>
            <c:ext xmlns:c16="http://schemas.microsoft.com/office/drawing/2014/chart" uri="{C3380CC4-5D6E-409C-BE32-E72D297353CC}">
              <c16:uniqueId val="{00000008-FF01-4141-8A59-543D6D72266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2"/>
        <c:delete val="1"/>
      </c:legendEntry>
      <c:legendEntry>
        <c:idx val="3"/>
        <c:delete val="1"/>
      </c:legendEntry>
      <c:layout>
        <c:manualLayout>
          <c:xMode val="edge"/>
          <c:yMode val="edge"/>
          <c:x val="0.61675299259695604"/>
          <c:y val="0.42199414686803"/>
          <c:w val="0.26859529416406402"/>
          <c:h val="0.3058119718206049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tr-T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4099"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4100"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4101" name="Rectangle 4"/>
          <p:cNvSpPr>
            <a:spLocks noGrp="1" noRot="1" noChangeAspect="1" noChangeArrowheads="1"/>
          </p:cNvSpPr>
          <p:nvPr>
            <p:ph type="sldImg"/>
          </p:nvPr>
        </p:nvSpPr>
        <p:spPr bwMode="auto">
          <a:xfrm>
            <a:off x="1106488" y="812800"/>
            <a:ext cx="5340350" cy="400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5"/>
          <p:cNvSpPr>
            <a:spLocks noGrp="1" noChangeArrowheads="1"/>
          </p:cNvSpPr>
          <p:nvPr>
            <p:ph type="body"/>
          </p:nvPr>
        </p:nvSpPr>
        <p:spPr bwMode="auto">
          <a:xfrm>
            <a:off x="755650" y="5078413"/>
            <a:ext cx="6043613" cy="4806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noProof="0"/>
          </a:p>
        </p:txBody>
      </p:sp>
      <p:sp>
        <p:nvSpPr>
          <p:cNvPr id="4103" name="Text Box 6"/>
          <p:cNvSpPr txBox="1">
            <a:spLocks noChangeArrowheads="1"/>
          </p:cNvSpPr>
          <p:nvPr/>
        </p:nvSpPr>
        <p:spPr bwMode="auto">
          <a:xfrm>
            <a:off x="0" y="0"/>
            <a:ext cx="3281363"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4104" name="Text Box 7"/>
          <p:cNvSpPr txBox="1">
            <a:spLocks noChangeArrowheads="1"/>
          </p:cNvSpPr>
          <p:nvPr/>
        </p:nvSpPr>
        <p:spPr bwMode="auto">
          <a:xfrm>
            <a:off x="4278313" y="0"/>
            <a:ext cx="3281362"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4105" name="Text Box 8"/>
          <p:cNvSpPr txBox="1">
            <a:spLocks noChangeArrowheads="1"/>
          </p:cNvSpPr>
          <p:nvPr/>
        </p:nvSpPr>
        <p:spPr bwMode="auto">
          <a:xfrm>
            <a:off x="0" y="10156825"/>
            <a:ext cx="3281363"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3" name="Rectangle 9"/>
          <p:cNvSpPr>
            <a:spLocks noGrp="1" noChangeArrowheads="1"/>
          </p:cNvSpPr>
          <p:nvPr>
            <p:ph type="sldNum"/>
          </p:nvPr>
        </p:nvSpPr>
        <p:spPr bwMode="auto">
          <a:xfrm>
            <a:off x="4278313" y="10156825"/>
            <a:ext cx="3276600"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buClrTx/>
              <a:buSzPct val="100000"/>
              <a:buFontTx/>
              <a:buNone/>
              <a:tabLst>
                <a:tab pos="723900" algn="l"/>
                <a:tab pos="1447800" algn="l"/>
                <a:tab pos="2171700" algn="l"/>
                <a:tab pos="2895600" algn="l"/>
              </a:tabLst>
              <a:defRPr sz="1400" smtClean="0">
                <a:solidFill>
                  <a:srgbClr val="000000"/>
                </a:solidFill>
                <a:latin typeface="Tinos" charset="0"/>
                <a:cs typeface="DejaVu Sans" charset="0"/>
              </a:defRPr>
            </a:lvl1pPr>
          </a:lstStyle>
          <a:p>
            <a:pPr>
              <a:defRPr/>
            </a:pPr>
            <a:fld id="{86C46905-127A-4683-B7DB-65677548CD3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9pPr>
          </a:lstStyle>
          <a:p>
            <a:pPr>
              <a:buClrTx/>
              <a:buFontTx/>
              <a:buNone/>
            </a:pPr>
            <a:fld id="{A3762538-08B4-4155-93E2-029B9FD12F6E}" type="slidenum">
              <a:rPr lang="en-US" altLang="en-US">
                <a:solidFill>
                  <a:srgbClr val="000000"/>
                </a:solidFill>
                <a:latin typeface="Tinos" charset="0"/>
                <a:cs typeface="DejaVu Sans" charset="0"/>
              </a:rPr>
              <a:pPr>
                <a:buClrTx/>
                <a:buFontTx/>
                <a:buNone/>
              </a:pPr>
              <a:t>1</a:t>
            </a:fld>
            <a:endParaRPr lang="en-US" altLang="en-US">
              <a:solidFill>
                <a:srgbClr val="000000"/>
              </a:solidFill>
              <a:latin typeface="Tinos" charset="0"/>
              <a:cs typeface="DejaVu Sans" charset="0"/>
            </a:endParaRPr>
          </a:p>
        </p:txBody>
      </p:sp>
      <p:sp>
        <p:nvSpPr>
          <p:cNvPr id="6147" name="Text Box 1"/>
          <p:cNvSpPr txBox="1">
            <a:spLocks noChangeArrowheads="1"/>
          </p:cNvSpPr>
          <p:nvPr/>
        </p:nvSpPr>
        <p:spPr bwMode="auto">
          <a:xfrm>
            <a:off x="4278313" y="10477500"/>
            <a:ext cx="328136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9pPr>
          </a:lstStyle>
          <a:p>
            <a:pPr algn="r" eaLnBrk="1">
              <a:buClrTx/>
              <a:buFontTx/>
              <a:buNone/>
            </a:pPr>
            <a:fld id="{89C1EC84-5EDC-46E5-A638-61CC756AE182}" type="slidenum">
              <a:rPr lang="en-US" altLang="en-US" sz="1400">
                <a:solidFill>
                  <a:srgbClr val="000000"/>
                </a:solidFill>
                <a:latin typeface="Times New Roman" panose="02020603050405020304" pitchFamily="18" charset="0"/>
                <a:cs typeface="DejaVu Sans" charset="0"/>
              </a:rPr>
              <a:pPr algn="r" eaLnBrk="1">
                <a:buClrTx/>
                <a:buFontTx/>
                <a:buNone/>
              </a:pPr>
              <a:t>1</a:t>
            </a:fld>
            <a:endParaRPr lang="en-US" altLang="en-US" sz="1400">
              <a:solidFill>
                <a:srgbClr val="000000"/>
              </a:solidFill>
              <a:latin typeface="Times New Roman" panose="02020603050405020304" pitchFamily="18" charset="0"/>
              <a:cs typeface="DejaVu Sans" charset="0"/>
            </a:endParaRPr>
          </a:p>
        </p:txBody>
      </p:sp>
      <p:sp>
        <p:nvSpPr>
          <p:cNvPr id="6148" name="Text Box 2"/>
          <p:cNvSpPr txBox="1">
            <a:spLocks noChangeArrowheads="1"/>
          </p:cNvSpPr>
          <p:nvPr/>
        </p:nvSpPr>
        <p:spPr bwMode="auto">
          <a:xfrm>
            <a:off x="4278313" y="10477500"/>
            <a:ext cx="328136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9pPr>
          </a:lstStyle>
          <a:p>
            <a:pPr algn="r" eaLnBrk="1">
              <a:buClrTx/>
              <a:buFontTx/>
              <a:buNone/>
            </a:pPr>
            <a:fld id="{19479F90-3541-4FC9-88A5-C17109470645}" type="slidenum">
              <a:rPr lang="en-US" altLang="en-US" sz="1400">
                <a:solidFill>
                  <a:srgbClr val="000000"/>
                </a:solidFill>
                <a:latin typeface="Tinos" charset="0"/>
                <a:cs typeface="DejaVu Sans" charset="0"/>
              </a:rPr>
              <a:pPr algn="r" eaLnBrk="1">
                <a:buClrTx/>
                <a:buFontTx/>
                <a:buNone/>
              </a:pPr>
              <a:t>1</a:t>
            </a:fld>
            <a:endParaRPr lang="en-US" altLang="en-US" sz="1400">
              <a:solidFill>
                <a:srgbClr val="000000"/>
              </a:solidFill>
              <a:latin typeface="Tinos" charset="0"/>
              <a:cs typeface="DejaVu Sans" charset="0"/>
            </a:endParaRPr>
          </a:p>
        </p:txBody>
      </p:sp>
      <p:sp>
        <p:nvSpPr>
          <p:cNvPr id="6149" name="Rectangle 3"/>
          <p:cNvSpPr txBox="1">
            <a:spLocks noGrp="1" noRot="1" noChangeAspect="1" noChangeArrowheads="1" noTextEdit="1"/>
          </p:cNvSpPr>
          <p:nvPr>
            <p:ph type="sldImg"/>
          </p:nvPr>
        </p:nvSpPr>
        <p:spPr>
          <a:xfrm>
            <a:off x="685800" y="1143000"/>
            <a:ext cx="5486400" cy="30861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50" name="Rectangle 4"/>
          <p:cNvSpPr txBox="1">
            <a:spLocks noGrp="1" noChangeArrowheads="1"/>
          </p:cNvSpPr>
          <p:nvPr>
            <p:ph type="body" idx="1"/>
          </p:nvPr>
        </p:nvSpPr>
        <p:spPr>
          <a:xfrm>
            <a:off x="755650" y="5078413"/>
            <a:ext cx="6048375" cy="48101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err="1"/>
              <a:t>Remettre</a:t>
            </a:r>
            <a:r>
              <a:rPr lang="en-CA" dirty="0"/>
              <a:t> </a:t>
            </a:r>
            <a:r>
              <a:rPr lang="en-CA" dirty="0" err="1"/>
              <a:t>à</a:t>
            </a:r>
            <a:r>
              <a:rPr lang="en-CA" dirty="0"/>
              <a:t> jour par rapport</a:t>
            </a:r>
            <a:r>
              <a:rPr lang="en-CA" baseline="0" dirty="0"/>
              <a:t> au </a:t>
            </a:r>
            <a:r>
              <a:rPr lang="en-CA" baseline="0" dirty="0" err="1"/>
              <a:t>scenarion</a:t>
            </a:r>
            <a:r>
              <a:rPr lang="en-CA" baseline="0" dirty="0"/>
              <a:t> </a:t>
            </a:r>
            <a:r>
              <a:rPr lang="en-CA" baseline="0" dirty="0" err="1"/>
              <a:t>montré</a:t>
            </a:r>
            <a:r>
              <a:rPr lang="en-CA" baseline="0" dirty="0"/>
              <a:t> </a:t>
            </a:r>
            <a:r>
              <a:rPr lang="en-CA" baseline="0" dirty="0" err="1"/>
              <a:t>en</a:t>
            </a:r>
            <a:r>
              <a:rPr lang="en-CA" baseline="0" dirty="0"/>
              <a:t> </a:t>
            </a:r>
            <a:r>
              <a:rPr lang="en-CA" baseline="0" dirty="0" err="1"/>
              <a:t>démo</a:t>
            </a:r>
            <a:endParaRPr lang="en-CA" dirty="0"/>
          </a:p>
        </p:txBody>
      </p:sp>
      <p:sp>
        <p:nvSpPr>
          <p:cNvPr id="4" name="Espace réservé du numéro de diapositive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37780D4-4DBB-4583-A388-C432B988427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902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9pPr>
          </a:lstStyle>
          <a:p>
            <a:pPr>
              <a:buClrTx/>
              <a:buFontTx/>
              <a:buNone/>
            </a:pPr>
            <a:fld id="{A3762538-08B4-4155-93E2-029B9FD12F6E}" type="slidenum">
              <a:rPr lang="en-US" altLang="en-US">
                <a:solidFill>
                  <a:srgbClr val="000000"/>
                </a:solidFill>
                <a:latin typeface="Tinos" charset="0"/>
                <a:cs typeface="DejaVu Sans" charset="0"/>
              </a:rPr>
              <a:pPr>
                <a:buClrTx/>
                <a:buFontTx/>
                <a:buNone/>
              </a:pPr>
              <a:t>16</a:t>
            </a:fld>
            <a:endParaRPr lang="en-US" altLang="en-US">
              <a:solidFill>
                <a:srgbClr val="000000"/>
              </a:solidFill>
              <a:latin typeface="Tinos" charset="0"/>
              <a:cs typeface="DejaVu Sans" charset="0"/>
            </a:endParaRPr>
          </a:p>
        </p:txBody>
      </p:sp>
      <p:sp>
        <p:nvSpPr>
          <p:cNvPr id="6147" name="Text Box 1"/>
          <p:cNvSpPr txBox="1">
            <a:spLocks noChangeArrowheads="1"/>
          </p:cNvSpPr>
          <p:nvPr/>
        </p:nvSpPr>
        <p:spPr bwMode="auto">
          <a:xfrm>
            <a:off x="4278313" y="10477500"/>
            <a:ext cx="328136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9pPr>
          </a:lstStyle>
          <a:p>
            <a:pPr algn="r" eaLnBrk="1">
              <a:buClrTx/>
              <a:buFontTx/>
              <a:buNone/>
            </a:pPr>
            <a:fld id="{89C1EC84-5EDC-46E5-A638-61CC756AE182}" type="slidenum">
              <a:rPr lang="en-US" altLang="en-US" sz="1400">
                <a:solidFill>
                  <a:srgbClr val="000000"/>
                </a:solidFill>
                <a:latin typeface="Times New Roman" panose="02020603050405020304" pitchFamily="18" charset="0"/>
                <a:cs typeface="DejaVu Sans" charset="0"/>
              </a:rPr>
              <a:pPr algn="r" eaLnBrk="1">
                <a:buClrTx/>
                <a:buFontTx/>
                <a:buNone/>
              </a:pPr>
              <a:t>16</a:t>
            </a:fld>
            <a:endParaRPr lang="en-US" altLang="en-US" sz="1400">
              <a:solidFill>
                <a:srgbClr val="000000"/>
              </a:solidFill>
              <a:latin typeface="Times New Roman" panose="02020603050405020304" pitchFamily="18" charset="0"/>
              <a:cs typeface="DejaVu Sans" charset="0"/>
            </a:endParaRPr>
          </a:p>
        </p:txBody>
      </p:sp>
      <p:sp>
        <p:nvSpPr>
          <p:cNvPr id="6148" name="Text Box 2"/>
          <p:cNvSpPr txBox="1">
            <a:spLocks noChangeArrowheads="1"/>
          </p:cNvSpPr>
          <p:nvPr/>
        </p:nvSpPr>
        <p:spPr bwMode="auto">
          <a:xfrm>
            <a:off x="4278313" y="10477500"/>
            <a:ext cx="328136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9pPr>
          </a:lstStyle>
          <a:p>
            <a:pPr algn="r" eaLnBrk="1">
              <a:buClrTx/>
              <a:buFontTx/>
              <a:buNone/>
            </a:pPr>
            <a:fld id="{19479F90-3541-4FC9-88A5-C17109470645}" type="slidenum">
              <a:rPr lang="en-US" altLang="en-US" sz="1400">
                <a:solidFill>
                  <a:srgbClr val="000000"/>
                </a:solidFill>
                <a:latin typeface="Tinos" charset="0"/>
                <a:cs typeface="DejaVu Sans" charset="0"/>
              </a:rPr>
              <a:pPr algn="r" eaLnBrk="1">
                <a:buClrTx/>
                <a:buFontTx/>
                <a:buNone/>
              </a:pPr>
              <a:t>16</a:t>
            </a:fld>
            <a:endParaRPr lang="en-US" altLang="en-US" sz="1400">
              <a:solidFill>
                <a:srgbClr val="000000"/>
              </a:solidFill>
              <a:latin typeface="Tinos" charset="0"/>
              <a:cs typeface="DejaVu Sans" charset="0"/>
            </a:endParaRPr>
          </a:p>
        </p:txBody>
      </p:sp>
      <p:sp>
        <p:nvSpPr>
          <p:cNvPr id="6149" name="Rectangle 3"/>
          <p:cNvSpPr txBox="1">
            <a:spLocks noGrp="1" noRot="1" noChangeAspect="1" noChangeArrowheads="1" noTextEdit="1"/>
          </p:cNvSpPr>
          <p:nvPr>
            <p:ph type="sldImg"/>
          </p:nvPr>
        </p:nvSpPr>
        <p:spPr>
          <a:xfrm>
            <a:off x="685800" y="1143000"/>
            <a:ext cx="5486400" cy="30861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50" name="Rectangle 4"/>
          <p:cNvSpPr txBox="1">
            <a:spLocks noGrp="1" noChangeArrowheads="1"/>
          </p:cNvSpPr>
          <p:nvPr>
            <p:ph type="body" idx="1"/>
          </p:nvPr>
        </p:nvSpPr>
        <p:spPr>
          <a:xfrm>
            <a:off x="755650" y="5078413"/>
            <a:ext cx="6048375" cy="48101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84226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9pPr>
          </a:lstStyle>
          <a:p>
            <a:pPr>
              <a:buClrTx/>
              <a:buFontTx/>
              <a:buNone/>
            </a:pPr>
            <a:fld id="{157E11BB-D0C1-461D-B539-89D125F29D3B}" type="slidenum">
              <a:rPr lang="en-US" altLang="en-US">
                <a:solidFill>
                  <a:srgbClr val="000000"/>
                </a:solidFill>
                <a:latin typeface="Tinos" charset="0"/>
                <a:cs typeface="DejaVu Sans" charset="0"/>
              </a:rPr>
              <a:pPr>
                <a:buClrTx/>
                <a:buFontTx/>
                <a:buNone/>
              </a:pPr>
              <a:t>19</a:t>
            </a:fld>
            <a:endParaRPr lang="en-US" altLang="en-US">
              <a:solidFill>
                <a:srgbClr val="000000"/>
              </a:solidFill>
              <a:latin typeface="Tinos" charset="0"/>
              <a:cs typeface="DejaVu Sans" charset="0"/>
            </a:endParaRPr>
          </a:p>
        </p:txBody>
      </p:sp>
      <p:sp>
        <p:nvSpPr>
          <p:cNvPr id="12291" name="Text Box 1"/>
          <p:cNvSpPr txBox="1">
            <a:spLocks noChangeArrowheads="1"/>
          </p:cNvSpPr>
          <p:nvPr/>
        </p:nvSpPr>
        <p:spPr bwMode="auto">
          <a:xfrm>
            <a:off x="4278313" y="10477500"/>
            <a:ext cx="328136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9pPr>
          </a:lstStyle>
          <a:p>
            <a:pPr algn="r" eaLnBrk="1">
              <a:buClrTx/>
              <a:buFontTx/>
              <a:buNone/>
            </a:pPr>
            <a:fld id="{8A06C2CC-C466-48D2-A46D-756F8DDA5D69}" type="slidenum">
              <a:rPr lang="en-US" altLang="en-US" sz="1400">
                <a:solidFill>
                  <a:srgbClr val="000000"/>
                </a:solidFill>
                <a:latin typeface="Tinos" charset="0"/>
                <a:cs typeface="DejaVu Sans" charset="0"/>
              </a:rPr>
              <a:pPr algn="r" eaLnBrk="1">
                <a:buClrTx/>
                <a:buFontTx/>
                <a:buNone/>
              </a:pPr>
              <a:t>19</a:t>
            </a:fld>
            <a:endParaRPr lang="en-US" altLang="en-US" sz="1400">
              <a:solidFill>
                <a:srgbClr val="000000"/>
              </a:solidFill>
              <a:latin typeface="Tinos" charset="0"/>
              <a:cs typeface="DejaVu Sans" charset="0"/>
            </a:endParaRPr>
          </a:p>
        </p:txBody>
      </p:sp>
      <p:sp>
        <p:nvSpPr>
          <p:cNvPr id="12292" name="Rectangle 2"/>
          <p:cNvSpPr txBox="1">
            <a:spLocks noGrp="1" noRot="1" noChangeAspect="1" noChangeArrowheads="1" noTextEdit="1"/>
          </p:cNvSpPr>
          <p:nvPr>
            <p:ph type="sldImg"/>
          </p:nvPr>
        </p:nvSpPr>
        <p:spPr>
          <a:xfrm>
            <a:off x="382588" y="695325"/>
            <a:ext cx="6092825"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3" name="Text Box 3"/>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215900" indent="-211138"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r>
              <a:rPr lang="en-US" altLang="en-US">
                <a:latin typeface="Arial" panose="020B0604020202020204" pitchFamily="34" charset="0"/>
                <a:cs typeface="Noto Serif CJK SC" charset="0"/>
              </a:rPr>
              <a:t>On va donc abstraire cette vision des choses en l'assimilant à des niveaux parallèles où par exemple on a 1 personne qui veut simplement faire un achat, mais qui sera noté comme une transaction sur une blockchain, ou encore un simple transfert de biens sur un autre niveau tel que Lightning.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9pPr>
          </a:lstStyle>
          <a:p>
            <a:pPr>
              <a:buClrTx/>
              <a:buFontTx/>
              <a:buNone/>
            </a:pPr>
            <a:fld id="{CADA144B-CAD9-408C-88CA-C547C0CECF76}" type="slidenum">
              <a:rPr lang="en-US" altLang="en-US">
                <a:solidFill>
                  <a:srgbClr val="000000"/>
                </a:solidFill>
                <a:latin typeface="Tinos" charset="0"/>
                <a:cs typeface="DejaVu Sans" charset="0"/>
              </a:rPr>
              <a:pPr>
                <a:buClrTx/>
                <a:buFontTx/>
                <a:buNone/>
              </a:pPr>
              <a:t>29</a:t>
            </a:fld>
            <a:endParaRPr lang="en-US" altLang="en-US">
              <a:solidFill>
                <a:srgbClr val="000000"/>
              </a:solidFill>
              <a:latin typeface="Tinos" charset="0"/>
              <a:cs typeface="DejaVu Sans" charset="0"/>
            </a:endParaRPr>
          </a:p>
        </p:txBody>
      </p:sp>
      <p:sp>
        <p:nvSpPr>
          <p:cNvPr id="18435" name="Rectangle 1"/>
          <p:cNvSpPr txBox="1">
            <a:spLocks noGrp="1" noRot="1" noChangeAspect="1" noChangeArrowheads="1" noTextEdit="1"/>
          </p:cNvSpPr>
          <p:nvPr>
            <p:ph type="sldImg"/>
          </p:nvPr>
        </p:nvSpPr>
        <p:spPr>
          <a:xfrm>
            <a:off x="215900" y="812800"/>
            <a:ext cx="7126288"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6"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9pPr>
          </a:lstStyle>
          <a:p>
            <a:pPr>
              <a:buClrTx/>
              <a:buFontTx/>
              <a:buNone/>
            </a:pPr>
            <a:fld id="{7C598328-7033-4E8B-81DB-314C4D568091}" type="slidenum">
              <a:rPr lang="en-US" altLang="en-US">
                <a:solidFill>
                  <a:srgbClr val="000000"/>
                </a:solidFill>
                <a:latin typeface="Tinos" charset="0"/>
                <a:cs typeface="DejaVu Sans" charset="0"/>
              </a:rPr>
              <a:pPr>
                <a:buClrTx/>
                <a:buFontTx/>
                <a:buNone/>
              </a:pPr>
              <a:t>35</a:t>
            </a:fld>
            <a:endParaRPr lang="en-US" altLang="en-US">
              <a:solidFill>
                <a:srgbClr val="000000"/>
              </a:solidFill>
              <a:latin typeface="Tinos" charset="0"/>
              <a:cs typeface="DejaVu Sans" charset="0"/>
            </a:endParaRPr>
          </a:p>
        </p:txBody>
      </p:sp>
      <p:sp>
        <p:nvSpPr>
          <p:cNvPr id="47107" name="Text Box 1"/>
          <p:cNvSpPr txBox="1">
            <a:spLocks noChangeArrowheads="1"/>
          </p:cNvSpPr>
          <p:nvPr/>
        </p:nvSpPr>
        <p:spPr bwMode="auto">
          <a:xfrm>
            <a:off x="4278313" y="10477500"/>
            <a:ext cx="328136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9pPr>
          </a:lstStyle>
          <a:p>
            <a:pPr algn="r" eaLnBrk="1">
              <a:buClrTx/>
              <a:buFontTx/>
              <a:buNone/>
            </a:pPr>
            <a:fld id="{208184E7-6037-41AC-8237-6BB4AB93E2E4}" type="slidenum">
              <a:rPr lang="en-US" altLang="en-US" sz="1400">
                <a:solidFill>
                  <a:srgbClr val="000000"/>
                </a:solidFill>
                <a:latin typeface="Tinos" charset="0"/>
                <a:cs typeface="DejaVu Sans" charset="0"/>
              </a:rPr>
              <a:pPr algn="r" eaLnBrk="1">
                <a:buClrTx/>
                <a:buFontTx/>
                <a:buNone/>
              </a:pPr>
              <a:t>35</a:t>
            </a:fld>
            <a:endParaRPr lang="en-US" altLang="en-US" sz="1400">
              <a:solidFill>
                <a:srgbClr val="000000"/>
              </a:solidFill>
              <a:latin typeface="Tinos" charset="0"/>
              <a:cs typeface="DejaVu Sans" charset="0"/>
            </a:endParaRPr>
          </a:p>
        </p:txBody>
      </p:sp>
      <p:sp>
        <p:nvSpPr>
          <p:cNvPr id="47108" name="Rectangle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7109" name="Rectangle 3"/>
          <p:cNvSpPr txBox="1">
            <a:spLocks noGrp="1" noRot="1" noChangeAspect="1" noChangeArrowheads="1" noTextEdit="1"/>
          </p:cNvSpPr>
          <p:nvPr>
            <p:ph type="sldImg" idx="1"/>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18350" cy="400367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37780D4-4DBB-4583-A388-C432B988427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958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37780D4-4DBB-4583-A388-C432B988427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434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37780D4-4DBB-4583-A388-C432B988427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802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Clr>
                <a:srgbClr val="E1E187"/>
              </a:buClr>
              <a:buSzPct val="130000"/>
            </a:pPr>
            <a:r>
              <a:rPr lang="fr-FR" sz="2100" b="1" dirty="0"/>
              <a:t>#1 </a:t>
            </a:r>
            <a:r>
              <a:rPr lang="fr-FR" sz="2100" b="1" dirty="0" err="1"/>
              <a:t>Trusting</a:t>
            </a:r>
            <a:r>
              <a:rPr lang="fr-FR" sz="2100" b="1" dirty="0"/>
              <a:t> </a:t>
            </a:r>
            <a:r>
              <a:rPr lang="fr-FR" sz="2100" b="1" dirty="0" err="1"/>
              <a:t>predictive</a:t>
            </a:r>
            <a:r>
              <a:rPr lang="fr-FR" sz="2100" b="1" dirty="0"/>
              <a:t> </a:t>
            </a:r>
            <a:r>
              <a:rPr lang="fr-FR" sz="2100" b="1" dirty="0" err="1"/>
              <a:t>models</a:t>
            </a:r>
            <a:r>
              <a:rPr lang="fr-FR" sz="2100" b="1" dirty="0"/>
              <a:t> and data</a:t>
            </a:r>
          </a:p>
          <a:p>
            <a:pPr marL="895335" lvl="1" indent="-285750">
              <a:buClr>
                <a:srgbClr val="E1E187"/>
              </a:buClr>
              <a:buSzPct val="130000"/>
              <a:buFont typeface="Courier New" panose="02070309020205020404" pitchFamily="49" charset="0"/>
              <a:buChar char="o"/>
            </a:pPr>
            <a:r>
              <a:rPr lang="fr-FR" sz="1800" dirty="0"/>
              <a:t>How </a:t>
            </a:r>
            <a:r>
              <a:rPr lang="fr-FR" sz="1800" dirty="0" err="1"/>
              <a:t>can</a:t>
            </a:r>
            <a:r>
              <a:rPr lang="fr-FR" sz="1800" dirty="0"/>
              <a:t> </a:t>
            </a:r>
            <a:r>
              <a:rPr lang="fr-FR" sz="1800" dirty="0" err="1"/>
              <a:t>everyone</a:t>
            </a:r>
            <a:r>
              <a:rPr lang="fr-FR" sz="1800" dirty="0"/>
              <a:t> </a:t>
            </a:r>
            <a:r>
              <a:rPr lang="fr-FR" sz="1800" dirty="0" err="1"/>
              <a:t>be</a:t>
            </a:r>
            <a:r>
              <a:rPr lang="fr-FR" sz="1800" dirty="0"/>
              <a:t> sure </a:t>
            </a:r>
            <a:r>
              <a:rPr lang="fr-FR" sz="1800" dirty="0" err="1"/>
              <a:t>that</a:t>
            </a:r>
            <a:r>
              <a:rPr lang="fr-FR" sz="1800" dirty="0"/>
              <a:t> the </a:t>
            </a:r>
            <a:r>
              <a:rPr lang="fr-FR" sz="1800" dirty="0" err="1"/>
              <a:t>predictive</a:t>
            </a:r>
            <a:r>
              <a:rPr lang="fr-FR" sz="1800" dirty="0"/>
              <a:t> </a:t>
            </a:r>
            <a:r>
              <a:rPr lang="fr-FR" sz="1800" dirty="0" err="1"/>
              <a:t>models</a:t>
            </a:r>
            <a:r>
              <a:rPr lang="fr-FR" sz="1800" dirty="0"/>
              <a:t> </a:t>
            </a:r>
            <a:r>
              <a:rPr lang="fr-FR" sz="1800" dirty="0" err="1"/>
              <a:t>will</a:t>
            </a:r>
            <a:r>
              <a:rPr lang="fr-FR" sz="1800" dirty="0"/>
              <a:t> </a:t>
            </a:r>
            <a:r>
              <a:rPr lang="fr-FR" sz="1800" dirty="0" err="1"/>
              <a:t>be</a:t>
            </a:r>
            <a:r>
              <a:rPr lang="fr-FR" sz="1800" dirty="0"/>
              <a:t> </a:t>
            </a:r>
            <a:r>
              <a:rPr lang="fr-FR" sz="1800" dirty="0" err="1"/>
              <a:t>executed</a:t>
            </a:r>
            <a:r>
              <a:rPr lang="fr-FR" sz="1800" dirty="0"/>
              <a:t> as </a:t>
            </a:r>
            <a:r>
              <a:rPr lang="fr-FR" sz="1800" dirty="0" err="1"/>
              <a:t>agreed</a:t>
            </a:r>
            <a:r>
              <a:rPr lang="fr-FR" sz="1800" dirty="0"/>
              <a:t> in the </a:t>
            </a:r>
            <a:r>
              <a:rPr lang="fr-FR" sz="1800" dirty="0" err="1"/>
              <a:t>contract</a:t>
            </a:r>
            <a:r>
              <a:rPr lang="fr-FR" sz="1800" dirty="0"/>
              <a:t>? </a:t>
            </a:r>
          </a:p>
          <a:p>
            <a:pPr>
              <a:buClr>
                <a:srgbClr val="E1E187"/>
              </a:buClr>
              <a:buSzPct val="130000"/>
            </a:pPr>
            <a:endParaRPr lang="en-US" sz="2100" b="1" dirty="0"/>
          </a:p>
          <a:p>
            <a:pPr>
              <a:buClr>
                <a:srgbClr val="E1E187"/>
              </a:buClr>
              <a:buSzPct val="130000"/>
            </a:pPr>
            <a:r>
              <a:rPr lang="fr-FR" sz="2100" b="1" dirty="0"/>
              <a:t>#2 </a:t>
            </a:r>
            <a:r>
              <a:rPr lang="fr-FR" sz="2100" b="1" dirty="0" err="1"/>
              <a:t>Auditing</a:t>
            </a:r>
            <a:r>
              <a:rPr lang="fr-FR" sz="2100" b="1" dirty="0"/>
              <a:t> </a:t>
            </a:r>
            <a:r>
              <a:rPr lang="fr-FR" sz="2100" b="1" dirty="0" err="1"/>
              <a:t>without</a:t>
            </a:r>
            <a:r>
              <a:rPr lang="fr-FR" sz="2100" b="1" dirty="0"/>
              <a:t> a </a:t>
            </a:r>
            <a:r>
              <a:rPr lang="fr-FR" sz="2100" b="1" dirty="0" err="1"/>
              <a:t>trusted</a:t>
            </a:r>
            <a:r>
              <a:rPr lang="fr-FR" sz="2100" b="1" dirty="0"/>
              <a:t> </a:t>
            </a:r>
            <a:r>
              <a:rPr lang="fr-FR" sz="2100" b="1" dirty="0" err="1"/>
              <a:t>third</a:t>
            </a:r>
            <a:r>
              <a:rPr lang="fr-FR" sz="2100" b="1" dirty="0"/>
              <a:t> party</a:t>
            </a:r>
            <a:endParaRPr lang="fr-FR" sz="1800" dirty="0"/>
          </a:p>
          <a:p>
            <a:pPr marL="895335" lvl="1" indent="-285750">
              <a:buClr>
                <a:srgbClr val="E1E187"/>
              </a:buClr>
              <a:buSzPct val="130000"/>
              <a:buFont typeface="Courier New" panose="02070309020205020404" pitchFamily="49" charset="0"/>
              <a:buChar char="o"/>
            </a:pPr>
            <a:r>
              <a:rPr lang="fr-FR" sz="1800" dirty="0"/>
              <a:t>How </a:t>
            </a:r>
            <a:r>
              <a:rPr lang="fr-FR" sz="1800" dirty="0" err="1"/>
              <a:t>can</a:t>
            </a:r>
            <a:r>
              <a:rPr lang="fr-FR" sz="1800" dirty="0"/>
              <a:t> </a:t>
            </a:r>
            <a:r>
              <a:rPr lang="fr-FR" sz="1800" dirty="0" err="1"/>
              <a:t>everyone</a:t>
            </a:r>
            <a:r>
              <a:rPr lang="fr-FR" sz="1800" dirty="0"/>
              <a:t> </a:t>
            </a:r>
            <a:r>
              <a:rPr lang="fr-FR" sz="1800" dirty="0" err="1"/>
              <a:t>be</a:t>
            </a:r>
            <a:r>
              <a:rPr lang="fr-FR" sz="1800" dirty="0"/>
              <a:t> sure the data are not </a:t>
            </a:r>
            <a:r>
              <a:rPr lang="fr-FR" sz="1800" dirty="0" err="1"/>
              <a:t>modified</a:t>
            </a:r>
            <a:r>
              <a:rPr lang="fr-FR" sz="1800" dirty="0"/>
              <a:t> </a:t>
            </a:r>
            <a:r>
              <a:rPr lang="fr-FR" sz="1800" dirty="0" err="1"/>
              <a:t>during</a:t>
            </a:r>
            <a:r>
              <a:rPr lang="fr-FR" sz="1800" dirty="0"/>
              <a:t> the </a:t>
            </a:r>
            <a:r>
              <a:rPr lang="fr-FR" sz="1800" dirty="0" err="1"/>
              <a:t>execution</a:t>
            </a:r>
            <a:r>
              <a:rPr lang="fr-FR" sz="1800" dirty="0"/>
              <a:t> of the </a:t>
            </a:r>
            <a:r>
              <a:rPr lang="fr-FR" sz="1800" dirty="0" err="1"/>
              <a:t>contract</a:t>
            </a:r>
            <a:r>
              <a:rPr lang="fr-FR" sz="1800" dirty="0"/>
              <a:t>? </a:t>
            </a:r>
            <a:endParaRPr lang="en-US" sz="2100" b="1" dirty="0"/>
          </a:p>
          <a:p>
            <a:pPr>
              <a:buClr>
                <a:srgbClr val="E1E187"/>
              </a:buClr>
              <a:buSzPct val="130000"/>
            </a:pPr>
            <a:endParaRPr lang="fr-FR" sz="2100" b="1" dirty="0"/>
          </a:p>
          <a:p>
            <a:pPr>
              <a:buClr>
                <a:srgbClr val="E1E187"/>
              </a:buClr>
              <a:buSzPct val="130000"/>
            </a:pPr>
            <a:r>
              <a:rPr lang="fr-FR" sz="2100" b="1" dirty="0"/>
              <a:t>#3 Limitations of </a:t>
            </a:r>
            <a:r>
              <a:rPr lang="fr-FR" sz="2100" b="1" dirty="0" err="1"/>
              <a:t>blockchains</a:t>
            </a:r>
            <a:endParaRPr lang="fr-FR" sz="1800" dirty="0"/>
          </a:p>
          <a:p>
            <a:pPr marL="895335" lvl="1" indent="-285750">
              <a:buClr>
                <a:srgbClr val="E1E187"/>
              </a:buClr>
              <a:buSzPct val="130000"/>
              <a:buFont typeface="Courier New" panose="02070309020205020404" pitchFamily="49" charset="0"/>
              <a:buChar char="o"/>
            </a:pPr>
            <a:r>
              <a:rPr lang="fr-FR" sz="1800" dirty="0"/>
              <a:t>How </a:t>
            </a:r>
            <a:r>
              <a:rPr lang="fr-FR" sz="1800" dirty="0" err="1"/>
              <a:t>can</a:t>
            </a:r>
            <a:r>
              <a:rPr lang="fr-FR" sz="1800" dirty="0"/>
              <a:t> the </a:t>
            </a:r>
            <a:r>
              <a:rPr lang="fr-FR" sz="1800" dirty="0" err="1"/>
              <a:t>predictive</a:t>
            </a:r>
            <a:r>
              <a:rPr lang="fr-FR" sz="1800" dirty="0"/>
              <a:t> </a:t>
            </a:r>
            <a:r>
              <a:rPr lang="fr-FR" sz="1800" dirty="0" err="1"/>
              <a:t>models</a:t>
            </a:r>
            <a:r>
              <a:rPr lang="fr-FR" sz="1800" dirty="0"/>
              <a:t> (R scripts) </a:t>
            </a:r>
            <a:r>
              <a:rPr lang="fr-FR" sz="1800" dirty="0" err="1"/>
              <a:t>be</a:t>
            </a:r>
            <a:r>
              <a:rPr lang="fr-FR" sz="1800" dirty="0"/>
              <a:t> </a:t>
            </a:r>
            <a:r>
              <a:rPr lang="fr-FR" sz="1800" dirty="0" err="1"/>
              <a:t>transformed</a:t>
            </a:r>
            <a:r>
              <a:rPr lang="fr-FR" sz="1800" dirty="0"/>
              <a:t> </a:t>
            </a:r>
            <a:r>
              <a:rPr lang="fr-FR" sz="1800" dirty="0" err="1"/>
              <a:t>into</a:t>
            </a:r>
            <a:r>
              <a:rPr lang="fr-FR" sz="1800" dirty="0"/>
              <a:t> smart </a:t>
            </a:r>
            <a:r>
              <a:rPr lang="fr-FR" sz="1800" dirty="0" err="1"/>
              <a:t>contracts</a:t>
            </a:r>
            <a:r>
              <a:rPr lang="fr-FR" sz="1800" dirty="0"/>
              <a:t>? </a:t>
            </a:r>
          </a:p>
          <a:p>
            <a:pPr marL="1504920" lvl="2" indent="-285750">
              <a:buClr>
                <a:srgbClr val="E1E187"/>
              </a:buClr>
              <a:buSzPct val="130000"/>
              <a:buFont typeface="Arial" panose="020B0604020202020204" pitchFamily="34" charset="0"/>
              <a:buChar char="•"/>
            </a:pPr>
            <a:r>
              <a:rPr lang="en-US" sz="1600" dirty="0"/>
              <a:t>No floating-point support, limited memory etc.</a:t>
            </a:r>
          </a:p>
          <a:p>
            <a:pPr marL="895335" lvl="1" indent="-285750">
              <a:spcBef>
                <a:spcPts val="600"/>
              </a:spcBef>
              <a:buClr>
                <a:srgbClr val="E1E187"/>
              </a:buClr>
              <a:buSzPct val="130000"/>
              <a:buFont typeface="Courier New" panose="02070309020205020404" pitchFamily="49" charset="0"/>
              <a:buChar char="o"/>
            </a:pPr>
            <a:r>
              <a:rPr lang="en-US" sz="1800" dirty="0"/>
              <a:t>How to design the interface between the </a:t>
            </a:r>
            <a:r>
              <a:rPr lang="en-US" sz="1800" dirty="0" err="1"/>
              <a:t>blockchain</a:t>
            </a:r>
            <a:r>
              <a:rPr lang="en-US" sz="1800" dirty="0"/>
              <a:t> and the external data sources (oracles)?</a:t>
            </a:r>
            <a:endParaRPr lang="tr-TR" sz="1800" dirty="0"/>
          </a:p>
          <a:p>
            <a:pPr marL="1504920" lvl="2" indent="-285750">
              <a:buClr>
                <a:srgbClr val="E1E187"/>
              </a:buClr>
              <a:buSzPct val="130000"/>
              <a:buFont typeface="Arial" panose="020B0604020202020204" pitchFamily="34" charset="0"/>
              <a:buChar char="•"/>
            </a:pPr>
            <a:r>
              <a:rPr lang="en-US" sz="1600" dirty="0"/>
              <a:t>The </a:t>
            </a:r>
            <a:r>
              <a:rPr lang="en-US" sz="1600" dirty="0" err="1"/>
              <a:t>blockchain</a:t>
            </a:r>
            <a:r>
              <a:rPr lang="en-US" sz="1600" dirty="0"/>
              <a:t> does not guarantee the "truthfulness" of the registered information. Thus, we need a data qualification process where: </a:t>
            </a:r>
          </a:p>
          <a:p>
            <a:pPr marL="2114504" lvl="3" indent="-285750">
              <a:buClr>
                <a:srgbClr val="E1E187"/>
              </a:buClr>
              <a:buSzPct val="130000"/>
              <a:buFont typeface="Arial" panose="020B0604020202020204" pitchFamily="34" charset="0"/>
              <a:buChar char="•"/>
            </a:pPr>
            <a:r>
              <a:rPr lang="en-US" sz="1600" dirty="0"/>
              <a:t>Authorized data sources</a:t>
            </a:r>
            <a:r>
              <a:rPr lang="fr-FR" sz="1600" dirty="0"/>
              <a:t> and</a:t>
            </a:r>
          </a:p>
          <a:p>
            <a:pPr marL="2114504" lvl="3" indent="-285750">
              <a:buClr>
                <a:srgbClr val="E1E187"/>
              </a:buClr>
              <a:buSzPct val="130000"/>
              <a:buFont typeface="Arial" panose="020B0604020202020204" pitchFamily="34" charset="0"/>
              <a:buChar char="•"/>
            </a:pPr>
            <a:r>
              <a:rPr lang="en-US" sz="1600" dirty="0"/>
              <a:t>A “voting” algorithm,</a:t>
            </a:r>
          </a:p>
          <a:p>
            <a:pPr lvl="3">
              <a:buClr>
                <a:srgbClr val="E1E187"/>
              </a:buClr>
              <a:buSzPct val="130000"/>
            </a:pPr>
            <a:r>
              <a:rPr lang="en-US" sz="1600" dirty="0"/>
              <a:t>are hardcoded inside smart-contract(s).</a:t>
            </a:r>
            <a:endParaRPr lang="fr-FR" sz="1600"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37780D4-4DBB-4583-A388-C432B988427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577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kern="1200" dirty="0">
                <a:solidFill>
                  <a:schemeClr val="tx1"/>
                </a:solidFill>
                <a:effectLst/>
                <a:latin typeface="+mn-lt"/>
                <a:ea typeface="+mn-ea"/>
                <a:cs typeface="+mn-cs"/>
              </a:rPr>
              <a:t>Ce</a:t>
            </a:r>
            <a:r>
              <a:rPr lang="fr-FR" sz="1200" b="0" i="0" kern="1200" baseline="0" dirty="0">
                <a:solidFill>
                  <a:schemeClr val="tx1"/>
                </a:solidFill>
                <a:effectLst/>
                <a:latin typeface="+mn-lt"/>
                <a:ea typeface="+mn-ea"/>
                <a:cs typeface="+mn-cs"/>
              </a:rPr>
              <a:t> slide fait partie des perspectives</a:t>
            </a:r>
          </a:p>
          <a:p>
            <a:pPr marL="171450" indent="-171450">
              <a:buFontTx/>
              <a:buChar char="-"/>
            </a:pPr>
            <a:endParaRPr lang="fr-FR" sz="1200" b="0" i="0" kern="1200" dirty="0">
              <a:solidFill>
                <a:schemeClr val="tx1"/>
              </a:solidFill>
              <a:effectLst/>
              <a:latin typeface="+mn-lt"/>
              <a:ea typeface="+mn-ea"/>
              <a:cs typeface="+mn-cs"/>
            </a:endParaRPr>
          </a:p>
          <a:p>
            <a:pPr marL="171450" indent="-171450">
              <a:buFontTx/>
              <a:buChar char="-"/>
            </a:pPr>
            <a:r>
              <a:rPr lang="fr-FR" sz="1200" b="0" i="0" kern="1200" dirty="0">
                <a:solidFill>
                  <a:schemeClr val="tx1"/>
                </a:solidFill>
                <a:effectLst/>
                <a:latin typeface="+mn-lt"/>
                <a:ea typeface="+mn-ea"/>
                <a:cs typeface="+mn-cs"/>
              </a:rPr>
              <a:t>Evoquer</a:t>
            </a:r>
            <a:r>
              <a:rPr lang="fr-FR" sz="1200" b="0" i="0" kern="1200" baseline="0" dirty="0">
                <a:solidFill>
                  <a:schemeClr val="tx1"/>
                </a:solidFill>
                <a:effectLst/>
                <a:latin typeface="+mn-lt"/>
                <a:ea typeface="+mn-ea"/>
                <a:cs typeface="+mn-cs"/>
              </a:rPr>
              <a:t> les </a:t>
            </a:r>
            <a:r>
              <a:rPr lang="fr-FR" sz="1200" b="0" i="0" kern="1200" baseline="0" dirty="0" err="1">
                <a:solidFill>
                  <a:schemeClr val="tx1"/>
                </a:solidFill>
                <a:effectLst/>
                <a:latin typeface="+mn-lt"/>
                <a:ea typeface="+mn-ea"/>
                <a:cs typeface="+mn-cs"/>
              </a:rPr>
              <a:t>overtures</a:t>
            </a:r>
            <a:r>
              <a:rPr lang="fr-FR" sz="1200" b="0" i="0" kern="1200" baseline="0" dirty="0">
                <a:solidFill>
                  <a:schemeClr val="tx1"/>
                </a:solidFill>
                <a:effectLst/>
                <a:latin typeface="+mn-lt"/>
                <a:ea typeface="+mn-ea"/>
                <a:cs typeface="+mn-cs"/>
              </a:rPr>
              <a:t> sur la gestion des </a:t>
            </a:r>
            <a:r>
              <a:rPr lang="fr-FR" sz="1200" b="0" i="0" kern="1200" baseline="0" dirty="0" err="1">
                <a:solidFill>
                  <a:schemeClr val="tx1"/>
                </a:solidFill>
                <a:effectLst/>
                <a:latin typeface="+mn-lt"/>
                <a:ea typeface="+mn-ea"/>
                <a:cs typeface="+mn-cs"/>
              </a:rPr>
              <a:t>contracts</a:t>
            </a:r>
            <a:r>
              <a:rPr lang="fr-FR" sz="1200" b="0" i="0" kern="1200" baseline="0" dirty="0">
                <a:solidFill>
                  <a:schemeClr val="tx1"/>
                </a:solidFill>
                <a:effectLst/>
                <a:latin typeface="+mn-lt"/>
                <a:ea typeface="+mn-ea"/>
                <a:cs typeface="+mn-cs"/>
              </a:rPr>
              <a:t> et la possibilité de mettre dans la </a:t>
            </a:r>
            <a:r>
              <a:rPr lang="fr-FR" sz="1200" b="0" i="0" kern="1200" baseline="0" dirty="0" err="1">
                <a:solidFill>
                  <a:schemeClr val="tx1"/>
                </a:solidFill>
                <a:effectLst/>
                <a:latin typeface="+mn-lt"/>
                <a:ea typeface="+mn-ea"/>
                <a:cs typeface="+mn-cs"/>
              </a:rPr>
              <a:t>bc</a:t>
            </a:r>
            <a:r>
              <a:rPr lang="fr-FR" sz="1200" b="0" i="0" kern="1200" baseline="0" dirty="0">
                <a:solidFill>
                  <a:schemeClr val="tx1"/>
                </a:solidFill>
                <a:effectLst/>
                <a:latin typeface="+mn-lt"/>
                <a:ea typeface="+mn-ea"/>
                <a:cs typeface="+mn-cs"/>
              </a:rPr>
              <a:t> de </a:t>
            </a:r>
            <a:r>
              <a:rPr lang="fr-FR" sz="1200" b="0" i="0" kern="1200" baseline="0" dirty="0" err="1">
                <a:solidFill>
                  <a:schemeClr val="tx1"/>
                </a:solidFill>
                <a:effectLst/>
                <a:latin typeface="+mn-lt"/>
                <a:ea typeface="+mn-ea"/>
                <a:cs typeface="+mn-cs"/>
              </a:rPr>
              <a:t>modele</a:t>
            </a:r>
            <a:r>
              <a:rPr lang="fr-FR" sz="1200" b="0" i="0" kern="1200" baseline="0" dirty="0">
                <a:solidFill>
                  <a:schemeClr val="tx1"/>
                </a:solidFill>
                <a:effectLst/>
                <a:latin typeface="+mn-lt"/>
                <a:ea typeface="+mn-ea"/>
                <a:cs typeface="+mn-cs"/>
              </a:rPr>
              <a:t> plus complexes.</a:t>
            </a:r>
            <a:endParaRPr lang="fr-FR" sz="1200" b="0" i="0" kern="1200" dirty="0">
              <a:solidFill>
                <a:schemeClr val="tx1"/>
              </a:solidFill>
              <a:effectLst/>
              <a:latin typeface="+mn-lt"/>
              <a:ea typeface="+mn-ea"/>
              <a:cs typeface="+mn-cs"/>
            </a:endParaRPr>
          </a:p>
          <a:p>
            <a:pPr marL="171450" indent="-171450">
              <a:buFontTx/>
              <a:buChar char="-"/>
            </a:pPr>
            <a:endParaRPr lang="fr-FR" sz="1200" b="0" i="0" kern="1200" dirty="0">
              <a:solidFill>
                <a:schemeClr val="tx1"/>
              </a:solidFill>
              <a:effectLst/>
              <a:latin typeface="+mn-lt"/>
              <a:ea typeface="+mn-ea"/>
              <a:cs typeface="+mn-cs"/>
            </a:endParaRPr>
          </a:p>
          <a:p>
            <a:pPr marL="171450" indent="-171450">
              <a:buFontTx/>
              <a:buChar char="-"/>
            </a:pPr>
            <a:r>
              <a:rPr lang="fr-FR" sz="1200" b="0" i="0" kern="1200" dirty="0">
                <a:solidFill>
                  <a:schemeClr val="tx1"/>
                </a:solidFill>
                <a:effectLst/>
                <a:latin typeface="+mn-lt"/>
                <a:ea typeface="+mn-ea"/>
                <a:cs typeface="+mn-cs"/>
              </a:rPr>
              <a:t>Phase 3 Rajouter comme</a:t>
            </a:r>
            <a:r>
              <a:rPr lang="fr-FR" sz="1200" b="0" i="0" kern="1200" baseline="0" dirty="0">
                <a:solidFill>
                  <a:schemeClr val="tx1"/>
                </a:solidFill>
                <a:effectLst/>
                <a:latin typeface="+mn-lt"/>
                <a:ea typeface="+mn-ea"/>
                <a:cs typeface="+mn-cs"/>
              </a:rPr>
              <a:t>nt les sources sont registrées dans la BC (avant les smart </a:t>
            </a:r>
            <a:r>
              <a:rPr lang="fr-FR" sz="1200" b="0" i="0" kern="1200" baseline="0" dirty="0" err="1">
                <a:solidFill>
                  <a:schemeClr val="tx1"/>
                </a:solidFill>
                <a:effectLst/>
                <a:latin typeface="+mn-lt"/>
                <a:ea typeface="+mn-ea"/>
                <a:cs typeface="+mn-cs"/>
              </a:rPr>
              <a:t>contract</a:t>
            </a:r>
            <a:r>
              <a:rPr lang="fr-FR" sz="1200" b="0" i="0" kern="1200" baseline="0" dirty="0">
                <a:solidFill>
                  <a:schemeClr val="tx1"/>
                </a:solidFill>
                <a:effectLst/>
                <a:latin typeface="+mn-lt"/>
                <a:ea typeface="+mn-ea"/>
                <a:cs typeface="+mn-cs"/>
              </a:rPr>
              <a:t> dans 2) et rajouter une étape 4 la phase exploitation des smart </a:t>
            </a:r>
            <a:r>
              <a:rPr lang="fr-FR" sz="1200" b="0" i="0" kern="1200" baseline="0" dirty="0" err="1">
                <a:solidFill>
                  <a:schemeClr val="tx1"/>
                </a:solidFill>
                <a:effectLst/>
                <a:latin typeface="+mn-lt"/>
                <a:ea typeface="+mn-ea"/>
                <a:cs typeface="+mn-cs"/>
              </a:rPr>
              <a:t>contracts</a:t>
            </a:r>
            <a:r>
              <a:rPr lang="fr-FR" sz="1200" b="0" i="0" kern="1200" baseline="0" dirty="0">
                <a:solidFill>
                  <a:schemeClr val="tx1"/>
                </a:solidFill>
                <a:effectLst/>
                <a:latin typeface="+mn-lt"/>
                <a:ea typeface="+mn-ea"/>
                <a:cs typeface="+mn-cs"/>
              </a:rPr>
              <a:t> et le cas d’</a:t>
            </a:r>
            <a:r>
              <a:rPr lang="fr-FR" sz="1200" b="0" i="0" kern="1200" baseline="0" dirty="0" err="1">
                <a:solidFill>
                  <a:schemeClr val="tx1"/>
                </a:solidFill>
                <a:effectLst/>
                <a:latin typeface="+mn-lt"/>
                <a:ea typeface="+mn-ea"/>
                <a:cs typeface="+mn-cs"/>
              </a:rPr>
              <a:t>àvenant</a:t>
            </a:r>
            <a:r>
              <a:rPr lang="fr-FR" sz="1200" b="0" i="0" kern="1200" baseline="0" dirty="0">
                <a:solidFill>
                  <a:schemeClr val="tx1"/>
                </a:solidFill>
                <a:effectLst/>
                <a:latin typeface="+mn-lt"/>
                <a:ea typeface="+mn-ea"/>
                <a:cs typeface="+mn-cs"/>
              </a:rPr>
              <a:t> </a:t>
            </a:r>
          </a:p>
          <a:p>
            <a:pPr marL="171450" indent="-171450">
              <a:buFontTx/>
              <a:buChar char="-"/>
            </a:pPr>
            <a:endParaRPr lang="fr-FR" sz="1200" b="0" i="0" kern="1200" baseline="0" dirty="0">
              <a:solidFill>
                <a:schemeClr val="tx1"/>
              </a:solidFill>
              <a:effectLst/>
              <a:latin typeface="+mn-lt"/>
              <a:ea typeface="+mn-ea"/>
              <a:cs typeface="+mn-cs"/>
            </a:endParaRPr>
          </a:p>
          <a:p>
            <a:pPr marL="171450" indent="-171450">
              <a:buFontTx/>
              <a:buChar char="-"/>
            </a:pPr>
            <a:endParaRPr lang="fr-FR" sz="1200" b="0" i="0" kern="1200" baseline="0" dirty="0">
              <a:solidFill>
                <a:schemeClr val="tx1"/>
              </a:solidFill>
              <a:effectLst/>
              <a:latin typeface="+mn-lt"/>
              <a:ea typeface="+mn-ea"/>
              <a:cs typeface="+mn-cs"/>
            </a:endParaRPr>
          </a:p>
          <a:p>
            <a:pPr marL="171450" indent="-171450">
              <a:buFontTx/>
              <a:buChar char="-"/>
            </a:pPr>
            <a:r>
              <a:rPr lang="fr-FR" sz="1200" b="0" i="0" kern="1200" baseline="0" dirty="0">
                <a:solidFill>
                  <a:schemeClr val="tx1"/>
                </a:solidFill>
                <a:effectLst/>
                <a:latin typeface="+mn-lt"/>
                <a:ea typeface="+mn-ea"/>
                <a:cs typeface="+mn-cs"/>
              </a:rPr>
              <a:t>Perspectives: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b="0" i="0" kern="1200" baseline="0" dirty="0" err="1">
                <a:solidFill>
                  <a:schemeClr val="tx1"/>
                </a:solidFill>
                <a:effectLst/>
                <a:latin typeface="+mn-lt"/>
                <a:ea typeface="+mn-ea"/>
                <a:cs typeface="+mn-cs"/>
              </a:rPr>
              <a:t>Modele</a:t>
            </a:r>
            <a:r>
              <a:rPr lang="fr-FR" sz="1200" b="0" i="0" kern="1200" baseline="0" dirty="0">
                <a:solidFill>
                  <a:schemeClr val="tx1"/>
                </a:solidFill>
                <a:effectLst/>
                <a:latin typeface="+mn-lt"/>
                <a:ea typeface="+mn-ea"/>
                <a:cs typeface="+mn-cs"/>
              </a:rPr>
              <a:t> </a:t>
            </a:r>
            <a:r>
              <a:rPr lang="fr-FR" sz="1200" b="0" i="0" kern="1200" baseline="0" dirty="0" err="1">
                <a:solidFill>
                  <a:schemeClr val="tx1"/>
                </a:solidFill>
                <a:effectLst/>
                <a:latin typeface="+mn-lt"/>
                <a:ea typeface="+mn-ea"/>
                <a:cs typeface="+mn-cs"/>
              </a:rPr>
              <a:t>predictif</a:t>
            </a:r>
            <a:r>
              <a:rPr lang="fr-FR" sz="1200" b="0" i="0" kern="1200" baseline="0" dirty="0">
                <a:solidFill>
                  <a:schemeClr val="tx1"/>
                </a:solidFill>
                <a:effectLst/>
                <a:latin typeface="+mn-lt"/>
                <a:ea typeface="+mn-ea"/>
                <a:cs typeface="+mn-cs"/>
              </a:rPr>
              <a:t> complexe</a:t>
            </a:r>
          </a:p>
          <a:p>
            <a:pPr marL="171450" indent="-171450">
              <a:buFontTx/>
              <a:buChar char="-"/>
            </a:pPr>
            <a:r>
              <a:rPr lang="fr-FR" sz="1200" b="0" i="0" kern="1200" baseline="0" dirty="0">
                <a:solidFill>
                  <a:schemeClr val="tx1"/>
                </a:solidFill>
                <a:effectLst/>
                <a:latin typeface="+mn-lt"/>
                <a:ea typeface="+mn-ea"/>
                <a:cs typeface="+mn-cs"/>
              </a:rPr>
              <a:t>Cycle de vie smart </a:t>
            </a:r>
            <a:r>
              <a:rPr lang="fr-FR" sz="1200" b="0" i="0" kern="1200" baseline="0" dirty="0" err="1">
                <a:solidFill>
                  <a:schemeClr val="tx1"/>
                </a:solidFill>
                <a:effectLst/>
                <a:latin typeface="+mn-lt"/>
                <a:ea typeface="+mn-ea"/>
                <a:cs typeface="+mn-cs"/>
              </a:rPr>
              <a:t>contract</a:t>
            </a:r>
            <a:endParaRPr lang="fr-FR" sz="1200" b="0" i="0" kern="1200" baseline="0" dirty="0">
              <a:solidFill>
                <a:schemeClr val="tx1"/>
              </a:solidFill>
              <a:effectLst/>
              <a:latin typeface="+mn-lt"/>
              <a:ea typeface="+mn-ea"/>
              <a:cs typeface="+mn-cs"/>
            </a:endParaRPr>
          </a:p>
          <a:p>
            <a:pPr marL="171450" indent="-171450">
              <a:buFontTx/>
              <a:buChar char="-"/>
            </a:pPr>
            <a:r>
              <a:rPr lang="fr-FR" sz="1200" b="0" i="0" kern="1200" baseline="0" dirty="0">
                <a:solidFill>
                  <a:schemeClr val="tx1"/>
                </a:solidFill>
                <a:effectLst/>
                <a:latin typeface="+mn-lt"/>
                <a:ea typeface="+mn-ea"/>
                <a:cs typeface="+mn-cs"/>
              </a:rPr>
              <a:t>Contrôle d’</a:t>
            </a:r>
            <a:r>
              <a:rPr lang="fr-FR" sz="1200" b="0" i="0" kern="1200" baseline="0" dirty="0" err="1">
                <a:solidFill>
                  <a:schemeClr val="tx1"/>
                </a:solidFill>
                <a:effectLst/>
                <a:latin typeface="+mn-lt"/>
                <a:ea typeface="+mn-ea"/>
                <a:cs typeface="+mn-cs"/>
              </a:rPr>
              <a:t>acces</a:t>
            </a:r>
            <a:r>
              <a:rPr lang="fr-FR" sz="1200" b="0" i="0" kern="1200" baseline="0" dirty="0">
                <a:solidFill>
                  <a:schemeClr val="tx1"/>
                </a:solidFill>
                <a:effectLst/>
                <a:latin typeface="+mn-lt"/>
                <a:ea typeface="+mn-ea"/>
                <a:cs typeface="+mn-cs"/>
              </a:rPr>
              <a:t> sur </a:t>
            </a:r>
            <a:r>
              <a:rPr lang="fr-FR" sz="1200" b="0" i="0" kern="1200" baseline="0" dirty="0" err="1">
                <a:solidFill>
                  <a:schemeClr val="tx1"/>
                </a:solidFill>
                <a:effectLst/>
                <a:latin typeface="+mn-lt"/>
                <a:ea typeface="+mn-ea"/>
                <a:cs typeface="+mn-cs"/>
              </a:rPr>
              <a:t>blockchain</a:t>
            </a:r>
            <a:r>
              <a:rPr lang="fr-FR" sz="1200" b="0" i="0" kern="1200" baseline="0" dirty="0">
                <a:solidFill>
                  <a:schemeClr val="tx1"/>
                </a:solidFill>
                <a:effectLst/>
                <a:latin typeface="+mn-lt"/>
                <a:ea typeface="+mn-ea"/>
                <a:cs typeface="+mn-cs"/>
              </a:rPr>
              <a:t> </a:t>
            </a:r>
          </a:p>
          <a:p>
            <a:pPr marL="171450" indent="-171450">
              <a:buFontTx/>
              <a:buChar char="-"/>
            </a:pPr>
            <a:r>
              <a:rPr lang="fr-FR" sz="1200" b="0" i="0" kern="1200" baseline="0" dirty="0">
                <a:solidFill>
                  <a:schemeClr val="tx1"/>
                </a:solidFill>
                <a:effectLst/>
                <a:latin typeface="+mn-lt"/>
                <a:ea typeface="+mn-ea"/>
                <a:cs typeface="+mn-cs"/>
              </a:rPr>
              <a:t>OPEX: </a:t>
            </a:r>
            <a:r>
              <a:rPr lang="fr-FR" sz="1200" b="0" i="0" kern="1200" baseline="0" dirty="0" err="1">
                <a:solidFill>
                  <a:schemeClr val="tx1"/>
                </a:solidFill>
                <a:effectLst/>
                <a:latin typeface="+mn-lt"/>
                <a:ea typeface="+mn-ea"/>
                <a:cs typeface="+mn-cs"/>
              </a:rPr>
              <a:t>ether</a:t>
            </a:r>
            <a:r>
              <a:rPr lang="fr-FR" sz="1200" b="0" i="0" kern="1200" baseline="0" dirty="0">
                <a:solidFill>
                  <a:schemeClr val="tx1"/>
                </a:solidFill>
                <a:effectLst/>
                <a:latin typeface="+mn-lt"/>
                <a:ea typeface="+mn-ea"/>
                <a:cs typeface="+mn-cs"/>
              </a:rPr>
              <a:t> publique: </a:t>
            </a:r>
            <a:r>
              <a:rPr lang="fr-FR" sz="1200" b="1" i="0" kern="1200" baseline="0" dirty="0">
                <a:solidFill>
                  <a:schemeClr val="tx1"/>
                </a:solidFill>
                <a:effectLst/>
                <a:latin typeface="+mn-lt"/>
                <a:ea typeface="+mn-ea"/>
                <a:cs typeface="+mn-cs"/>
              </a:rPr>
              <a:t>audit une fois par moi plus transactions en phase de suivi pour un </a:t>
            </a:r>
            <a:r>
              <a:rPr lang="fr-FR" sz="1200" b="1" i="0" kern="1200" baseline="0" dirty="0" err="1">
                <a:solidFill>
                  <a:schemeClr val="tx1"/>
                </a:solidFill>
                <a:effectLst/>
                <a:latin typeface="+mn-lt"/>
                <a:ea typeface="+mn-ea"/>
                <a:cs typeface="+mn-cs"/>
              </a:rPr>
              <a:t>contract</a:t>
            </a:r>
            <a:r>
              <a:rPr lang="fr-FR" sz="1200" b="1" i="0" kern="1200" baseline="0" dirty="0">
                <a:solidFill>
                  <a:schemeClr val="tx1"/>
                </a:solidFill>
                <a:effectLst/>
                <a:latin typeface="+mn-lt"/>
                <a:ea typeface="+mn-ea"/>
                <a:cs typeface="+mn-cs"/>
              </a:rPr>
              <a:t> (paramétrer par rapport aux sources min. 2)</a:t>
            </a:r>
          </a:p>
          <a:p>
            <a:endParaRPr lang="fr-FR"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37780D4-4DBB-4583-A388-C432B988427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090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a:solidFill>
                  <a:schemeClr val="tx1"/>
                </a:solidFill>
                <a:effectLst/>
                <a:latin typeface="+mn-lt"/>
                <a:ea typeface="+mn-ea"/>
                <a:cs typeface="+mn-cs"/>
              </a:rPr>
              <a:t>Agencer l’architecture fonctionnelle pour que soit plus lisible</a:t>
            </a:r>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Partie financière à rajouter à l’</a:t>
            </a:r>
            <a:r>
              <a:rPr lang="fr-FR" sz="1200" b="0" i="0" kern="1200" dirty="0" err="1">
                <a:solidFill>
                  <a:schemeClr val="tx1"/>
                </a:solidFill>
                <a:effectLst/>
                <a:latin typeface="+mn-lt"/>
                <a:ea typeface="+mn-ea"/>
                <a:cs typeface="+mn-cs"/>
              </a:rPr>
              <a:t>Aggregator</a:t>
            </a:r>
            <a:r>
              <a:rPr lang="fr-FR" sz="1200" b="0" i="0" kern="1200" dirty="0">
                <a:solidFill>
                  <a:schemeClr val="tx1"/>
                </a:solidFill>
                <a:effectLst/>
                <a:latin typeface="+mn-lt"/>
                <a:ea typeface="+mn-ea"/>
                <a:cs typeface="+mn-cs"/>
              </a:rPr>
              <a:t> </a:t>
            </a:r>
          </a:p>
          <a:p>
            <a:r>
              <a:rPr lang="fr-FR" sz="1200" b="0" i="0" kern="1200" dirty="0" err="1">
                <a:solidFill>
                  <a:schemeClr val="tx1"/>
                </a:solidFill>
                <a:effectLst/>
                <a:latin typeface="+mn-lt"/>
                <a:ea typeface="+mn-ea"/>
                <a:cs typeface="+mn-cs"/>
              </a:rPr>
              <a:t>savings</a:t>
            </a:r>
            <a:r>
              <a:rPr lang="fr-FR" sz="1200" b="0" i="0" kern="1200" dirty="0">
                <a:solidFill>
                  <a:schemeClr val="tx1"/>
                </a:solidFill>
                <a:effectLst/>
                <a:latin typeface="+mn-lt"/>
                <a:ea typeface="+mn-ea"/>
                <a:cs typeface="+mn-cs"/>
              </a:rPr>
              <a:t> à convertir : le cout de l'énergie est codé en dur dans le smart </a:t>
            </a:r>
            <a:r>
              <a:rPr lang="fr-FR" sz="1200" b="0" i="0" kern="1200" dirty="0" err="1">
                <a:solidFill>
                  <a:schemeClr val="tx1"/>
                </a:solidFill>
                <a:effectLst/>
                <a:latin typeface="+mn-lt"/>
                <a:ea typeface="+mn-ea"/>
                <a:cs typeface="+mn-cs"/>
              </a:rPr>
              <a:t>contract</a:t>
            </a:r>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plus bonus/malus</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37780D4-4DBB-4583-A388-C432B988427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17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Merci </a:t>
            </a:r>
            <a:r>
              <a:rPr lang="fr-FR" sz="1200" kern="1200" dirty="0" err="1">
                <a:solidFill>
                  <a:schemeClr val="tx1"/>
                </a:solidFill>
                <a:effectLst/>
                <a:latin typeface="+mn-lt"/>
                <a:ea typeface="+mn-ea"/>
                <a:cs typeface="+mn-cs"/>
              </a:rPr>
              <a:t>Onder</a:t>
            </a:r>
            <a:r>
              <a:rPr lang="fr-FR" sz="1200" kern="1200" dirty="0">
                <a:solidFill>
                  <a:schemeClr val="tx1"/>
                </a:solidFill>
                <a:effectLst/>
                <a:latin typeface="+mn-lt"/>
                <a:ea typeface="+mn-ea"/>
                <a:cs typeface="+mn-cs"/>
              </a:rPr>
              <a:t> pour ces slides très bien faites et claires.</a:t>
            </a:r>
          </a:p>
          <a:p>
            <a:r>
              <a:rPr lang="fr-FR" sz="1200" kern="1200" dirty="0">
                <a:solidFill>
                  <a:schemeClr val="tx1"/>
                </a:solidFill>
                <a:effectLst/>
                <a:latin typeface="+mn-lt"/>
                <a:ea typeface="+mn-ea"/>
                <a:cs typeface="+mn-cs"/>
              </a:rPr>
              <a:t>Je réponds en retard (désolé) concernant la validation des variables.</a:t>
            </a:r>
          </a:p>
          <a:p>
            <a:r>
              <a:rPr lang="fr-FR" sz="1200" kern="1200" dirty="0">
                <a:solidFill>
                  <a:schemeClr val="tx1"/>
                </a:solidFill>
                <a:effectLst/>
                <a:latin typeface="+mn-lt"/>
                <a:ea typeface="+mn-ea"/>
                <a:cs typeface="+mn-cs"/>
              </a:rPr>
              <a:t>Voici comment j'imagine le processus de qualification des données climatiques:</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nous avons 3 sources a qui on affecte chacune un nombre de voix </a:t>
            </a:r>
          </a:p>
          <a:p>
            <a:r>
              <a:rPr lang="fr-FR" sz="1200" kern="1200" dirty="0" err="1">
                <a:solidFill>
                  <a:schemeClr val="tx1"/>
                </a:solidFill>
                <a:effectLst/>
                <a:latin typeface="+mn-lt"/>
                <a:ea typeface="+mn-ea"/>
                <a:cs typeface="+mn-cs"/>
              </a:rPr>
              <a:t>meteo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france</a:t>
            </a:r>
            <a:r>
              <a:rPr lang="fr-FR" sz="1200" kern="1200" dirty="0">
                <a:solidFill>
                  <a:schemeClr val="tx1"/>
                </a:solidFill>
                <a:effectLst/>
                <a:latin typeface="+mn-lt"/>
                <a:ea typeface="+mn-ea"/>
                <a:cs typeface="+mn-cs"/>
              </a:rPr>
              <a:t>(MF): 4 voix</a:t>
            </a:r>
          </a:p>
          <a:p>
            <a:r>
              <a:rPr lang="fr-FR" sz="1200" kern="1200" dirty="0" err="1">
                <a:solidFill>
                  <a:schemeClr val="tx1"/>
                </a:solidFill>
                <a:effectLst/>
                <a:latin typeface="+mn-lt"/>
                <a:ea typeface="+mn-ea"/>
                <a:cs typeface="+mn-cs"/>
              </a:rPr>
              <a:t>veolia</a:t>
            </a:r>
            <a:r>
              <a:rPr lang="fr-FR" sz="1200" kern="1200" dirty="0">
                <a:solidFill>
                  <a:schemeClr val="tx1"/>
                </a:solidFill>
                <a:effectLst/>
                <a:latin typeface="+mn-lt"/>
                <a:ea typeface="+mn-ea"/>
                <a:cs typeface="+mn-cs"/>
              </a:rPr>
              <a:t> (VE): 3 voix</a:t>
            </a:r>
          </a:p>
          <a:p>
            <a:r>
              <a:rPr lang="fr-FR" sz="1200" kern="1200" dirty="0">
                <a:solidFill>
                  <a:schemeClr val="tx1"/>
                </a:solidFill>
                <a:effectLst/>
                <a:latin typeface="+mn-lt"/>
                <a:ea typeface="+mn-ea"/>
                <a:cs typeface="+mn-cs"/>
              </a:rPr>
              <a:t>client (CL): 3 voix</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Tolérances: (adapter si besoin en multipliant par 1000)</a:t>
            </a:r>
          </a:p>
          <a:p>
            <a:r>
              <a:rPr lang="fr-FR" sz="1200" kern="1200" dirty="0">
                <a:solidFill>
                  <a:schemeClr val="tx1"/>
                </a:solidFill>
                <a:effectLst/>
                <a:latin typeface="+mn-lt"/>
                <a:ea typeface="+mn-ea"/>
                <a:cs typeface="+mn-cs"/>
              </a:rPr>
              <a:t>Température: 0.5°C</a:t>
            </a:r>
          </a:p>
          <a:p>
            <a:r>
              <a:rPr lang="fr-FR" sz="1200" kern="1200" dirty="0">
                <a:solidFill>
                  <a:schemeClr val="tx1"/>
                </a:solidFill>
                <a:effectLst/>
                <a:latin typeface="+mn-lt"/>
                <a:ea typeface="+mn-ea"/>
                <a:cs typeface="+mn-cs"/>
              </a:rPr>
              <a:t>Humidité: 5 points de pourcentage</a:t>
            </a:r>
          </a:p>
          <a:p>
            <a:r>
              <a:rPr lang="fr-FR" sz="1200" kern="1200" dirty="0">
                <a:solidFill>
                  <a:schemeClr val="tx1"/>
                </a:solidFill>
                <a:effectLst/>
                <a:latin typeface="+mn-lt"/>
                <a:ea typeface="+mn-ea"/>
                <a:cs typeface="+mn-cs"/>
              </a:rPr>
              <a:t>Pression: 10mbar</a:t>
            </a:r>
          </a:p>
          <a:p>
            <a:r>
              <a:rPr lang="fr-FR" sz="1200" kern="1200" dirty="0">
                <a:solidFill>
                  <a:schemeClr val="tx1"/>
                </a:solidFill>
                <a:effectLst/>
                <a:latin typeface="+mn-lt"/>
                <a:ea typeface="+mn-ea"/>
                <a:cs typeface="+mn-cs"/>
              </a:rPr>
              <a:t>La tolérance s'entend comme l'écart d'une source à la source la plus fiable disponible. </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PROCESSUS DE DECISION</a:t>
            </a:r>
          </a:p>
          <a:p>
            <a:r>
              <a:rPr lang="fr-FR" sz="1200" kern="1200" dirty="0">
                <a:solidFill>
                  <a:schemeClr val="tx1"/>
                </a:solidFill>
                <a:effectLst/>
                <a:latin typeface="+mn-lt"/>
                <a:ea typeface="+mn-ea"/>
                <a:cs typeface="+mn-cs"/>
              </a:rPr>
              <a:t>1. on regroupe les sources en sous-groupes d'accord entre eux (donc 2 ou 3 sous-groupes), à la tolérance près.</a:t>
            </a:r>
          </a:p>
          <a:p>
            <a:r>
              <a:rPr lang="fr-FR" sz="1200" kern="1200" dirty="0">
                <a:solidFill>
                  <a:schemeClr val="tx1"/>
                </a:solidFill>
                <a:effectLst/>
                <a:latin typeface="+mn-lt"/>
                <a:ea typeface="+mn-ea"/>
                <a:cs typeface="+mn-cs"/>
              </a:rPr>
              <a:t>2. on conserve le sous-groupe a le plus de poids </a:t>
            </a:r>
          </a:p>
          <a:p>
            <a:r>
              <a:rPr lang="fr-FR" sz="1200" kern="1200" dirty="0">
                <a:solidFill>
                  <a:schemeClr val="tx1"/>
                </a:solidFill>
                <a:effectLst/>
                <a:latin typeface="+mn-lt"/>
                <a:ea typeface="+mn-ea"/>
                <a:cs typeface="+mn-cs"/>
              </a:rPr>
              <a:t>3. on choisit comme valeur valide, la moyenne du ou des sources qui ont le plus de poids au sein du sous-groupe.</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EXEMPLE1:</a:t>
            </a:r>
          </a:p>
          <a:p>
            <a:r>
              <a:rPr lang="fr-FR" sz="1200" kern="1200" dirty="0">
                <a:solidFill>
                  <a:schemeClr val="tx1"/>
                </a:solidFill>
                <a:effectLst/>
                <a:latin typeface="+mn-lt"/>
                <a:ea typeface="+mn-ea"/>
                <a:cs typeface="+mn-cs"/>
              </a:rPr>
              <a:t>MF: 23°</a:t>
            </a:r>
          </a:p>
          <a:p>
            <a:r>
              <a:rPr lang="fr-FR" sz="1200" kern="1200" dirty="0">
                <a:solidFill>
                  <a:schemeClr val="tx1"/>
                </a:solidFill>
                <a:effectLst/>
                <a:latin typeface="+mn-lt"/>
                <a:ea typeface="+mn-ea"/>
                <a:cs typeface="+mn-cs"/>
              </a:rPr>
              <a:t>CL: 23.4°</a:t>
            </a:r>
          </a:p>
          <a:p>
            <a:r>
              <a:rPr lang="fr-FR" sz="1200" kern="1200" dirty="0">
                <a:solidFill>
                  <a:schemeClr val="tx1"/>
                </a:solidFill>
                <a:effectLst/>
                <a:latin typeface="+mn-lt"/>
                <a:ea typeface="+mn-ea"/>
                <a:cs typeface="+mn-cs"/>
              </a:rPr>
              <a:t>VE:23.8°</a:t>
            </a:r>
          </a:p>
          <a:p>
            <a:r>
              <a:rPr lang="fr-FR" sz="1200" kern="1200" dirty="0">
                <a:solidFill>
                  <a:schemeClr val="tx1"/>
                </a:solidFill>
                <a:effectLst/>
                <a:latin typeface="+mn-lt"/>
                <a:ea typeface="+mn-ea"/>
                <a:cs typeface="+mn-cs"/>
              </a:rPr>
              <a:t>ici client et météo </a:t>
            </a:r>
            <a:r>
              <a:rPr lang="fr-FR" sz="1200" kern="1200" dirty="0" err="1">
                <a:solidFill>
                  <a:schemeClr val="tx1"/>
                </a:solidFill>
                <a:effectLst/>
                <a:latin typeface="+mn-lt"/>
                <a:ea typeface="+mn-ea"/>
                <a:cs typeface="+mn-cs"/>
              </a:rPr>
              <a:t>france</a:t>
            </a:r>
            <a:r>
              <a:rPr lang="fr-FR" sz="1200" kern="1200" dirty="0">
                <a:solidFill>
                  <a:schemeClr val="tx1"/>
                </a:solidFill>
                <a:effectLst/>
                <a:latin typeface="+mn-lt"/>
                <a:ea typeface="+mn-ea"/>
                <a:cs typeface="+mn-cs"/>
              </a:rPr>
              <a:t> sont considérées identiques et </a:t>
            </a:r>
            <a:r>
              <a:rPr lang="fr-FR" sz="1200" kern="1200" dirty="0" err="1">
                <a:solidFill>
                  <a:schemeClr val="tx1"/>
                </a:solidFill>
                <a:effectLst/>
                <a:latin typeface="+mn-lt"/>
                <a:ea typeface="+mn-ea"/>
                <a:cs typeface="+mn-cs"/>
              </a:rPr>
              <a:t>veolia</a:t>
            </a:r>
            <a:r>
              <a:rPr lang="fr-FR" sz="1200" kern="1200" dirty="0">
                <a:solidFill>
                  <a:schemeClr val="tx1"/>
                </a:solidFill>
                <a:effectLst/>
                <a:latin typeface="+mn-lt"/>
                <a:ea typeface="+mn-ea"/>
                <a:cs typeface="+mn-cs"/>
              </a:rPr>
              <a:t> divergente. Dans le groupe MF+CL on conserve MF qui est la plus fiable.</a:t>
            </a:r>
          </a:p>
          <a:p>
            <a:r>
              <a:rPr lang="fr-FR" sz="1200" kern="1200" dirty="0">
                <a:solidFill>
                  <a:schemeClr val="tx1"/>
                </a:solidFill>
                <a:effectLst/>
                <a:latin typeface="+mn-lt"/>
                <a:ea typeface="+mn-ea"/>
                <a:cs typeface="+mn-cs"/>
              </a:rPr>
              <a:t>(CL et VE ont pourtant moins de 0.5° d'écart entre elles mais on mesure par rapport à la plus fiable.)</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EXEMPLE2:</a:t>
            </a:r>
          </a:p>
          <a:p>
            <a:r>
              <a:rPr lang="fr-FR" sz="1200" kern="1200" dirty="0">
                <a:solidFill>
                  <a:schemeClr val="tx1"/>
                </a:solidFill>
                <a:effectLst/>
                <a:latin typeface="+mn-lt"/>
                <a:ea typeface="+mn-ea"/>
                <a:cs typeface="+mn-cs"/>
              </a:rPr>
              <a:t>MF: 23°C</a:t>
            </a:r>
          </a:p>
          <a:p>
            <a:r>
              <a:rPr lang="fr-FR" sz="1200" kern="1200" dirty="0">
                <a:solidFill>
                  <a:schemeClr val="tx1"/>
                </a:solidFill>
                <a:effectLst/>
                <a:latin typeface="+mn-lt"/>
                <a:ea typeface="+mn-ea"/>
                <a:cs typeface="+mn-cs"/>
              </a:rPr>
              <a:t>CL: 25°C</a:t>
            </a:r>
          </a:p>
          <a:p>
            <a:r>
              <a:rPr lang="fr-FR" sz="1200" kern="1200" dirty="0">
                <a:solidFill>
                  <a:schemeClr val="tx1"/>
                </a:solidFill>
                <a:effectLst/>
                <a:latin typeface="+mn-lt"/>
                <a:ea typeface="+mn-ea"/>
                <a:cs typeface="+mn-cs"/>
              </a:rPr>
              <a:t>VE: 25.2°C</a:t>
            </a:r>
          </a:p>
          <a:p>
            <a:r>
              <a:rPr lang="fr-FR" sz="1200" kern="1200" dirty="0">
                <a:solidFill>
                  <a:schemeClr val="tx1"/>
                </a:solidFill>
                <a:effectLst/>
                <a:latin typeface="+mn-lt"/>
                <a:ea typeface="+mn-ea"/>
                <a:cs typeface="+mn-cs"/>
              </a:rPr>
              <a:t>Ici </a:t>
            </a:r>
            <a:r>
              <a:rPr lang="fr-FR" sz="1200" kern="1200" dirty="0" err="1">
                <a:solidFill>
                  <a:schemeClr val="tx1"/>
                </a:solidFill>
                <a:effectLst/>
                <a:latin typeface="+mn-lt"/>
                <a:ea typeface="+mn-ea"/>
                <a:cs typeface="+mn-cs"/>
              </a:rPr>
              <a:t>meteo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france</a:t>
            </a:r>
            <a:r>
              <a:rPr lang="fr-FR" sz="1200" kern="1200" dirty="0">
                <a:solidFill>
                  <a:schemeClr val="tx1"/>
                </a:solidFill>
                <a:effectLst/>
                <a:latin typeface="+mn-lt"/>
                <a:ea typeface="+mn-ea"/>
                <a:cs typeface="+mn-cs"/>
              </a:rPr>
              <a:t> est anormale. On choisit le groupe MF+VE </a:t>
            </a:r>
          </a:p>
          <a:p>
            <a:r>
              <a:rPr lang="fr-FR" sz="1200" kern="1200" dirty="0">
                <a:solidFill>
                  <a:schemeClr val="tx1"/>
                </a:solidFill>
                <a:effectLst/>
                <a:latin typeface="+mn-lt"/>
                <a:ea typeface="+mn-ea"/>
                <a:cs typeface="+mn-cs"/>
              </a:rPr>
              <a:t>Comme les poids sont égaux (3 et 3) on prend la moyenne: 25.1°C</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EXEMPLE 3:</a:t>
            </a:r>
          </a:p>
          <a:p>
            <a:r>
              <a:rPr lang="fr-FR" sz="1200" kern="1200" dirty="0">
                <a:solidFill>
                  <a:schemeClr val="tx1"/>
                </a:solidFill>
                <a:effectLst/>
                <a:latin typeface="+mn-lt"/>
                <a:ea typeface="+mn-ea"/>
                <a:cs typeface="+mn-cs"/>
              </a:rPr>
              <a:t>MF: 10°C</a:t>
            </a:r>
          </a:p>
          <a:p>
            <a:r>
              <a:rPr lang="fr-FR" sz="1200" kern="1200" dirty="0">
                <a:solidFill>
                  <a:schemeClr val="tx1"/>
                </a:solidFill>
                <a:effectLst/>
                <a:latin typeface="+mn-lt"/>
                <a:ea typeface="+mn-ea"/>
                <a:cs typeface="+mn-cs"/>
              </a:rPr>
              <a:t>VE: 5°C</a:t>
            </a:r>
          </a:p>
          <a:p>
            <a:r>
              <a:rPr lang="fr-FR" sz="1200" kern="1200" dirty="0">
                <a:solidFill>
                  <a:schemeClr val="tx1"/>
                </a:solidFill>
                <a:effectLst/>
                <a:latin typeface="+mn-lt"/>
                <a:ea typeface="+mn-ea"/>
                <a:cs typeface="+mn-cs"/>
              </a:rPr>
              <a:t>CL: 30°</a:t>
            </a:r>
          </a:p>
          <a:p>
            <a:r>
              <a:rPr lang="fr-FR" sz="1200" kern="1200" dirty="0">
                <a:solidFill>
                  <a:schemeClr val="tx1"/>
                </a:solidFill>
                <a:effectLst/>
                <a:latin typeface="+mn-lt"/>
                <a:ea typeface="+mn-ea"/>
                <a:cs typeface="+mn-cs"/>
              </a:rPr>
              <a:t>Personne n'est d'accord, on prend la source </a:t>
            </a:r>
            <a:r>
              <a:rPr lang="fr-FR" sz="1200" kern="1200" dirty="0" err="1">
                <a:solidFill>
                  <a:schemeClr val="tx1"/>
                </a:solidFill>
                <a:effectLst/>
                <a:latin typeface="+mn-lt"/>
                <a:ea typeface="+mn-ea"/>
                <a:cs typeface="+mn-cs"/>
              </a:rPr>
              <a:t>Meteo</a:t>
            </a:r>
            <a:r>
              <a:rPr lang="fr-FR" sz="1200" kern="1200" dirty="0">
                <a:solidFill>
                  <a:schemeClr val="tx1"/>
                </a:solidFill>
                <a:effectLst/>
                <a:latin typeface="+mn-lt"/>
                <a:ea typeface="+mn-ea"/>
                <a:cs typeface="+mn-cs"/>
              </a:rPr>
              <a:t> France: 10°C</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je n'ai pas réfléchi à un formalisme de ca en code, mais ca doit pas </a:t>
            </a:r>
            <a:r>
              <a:rPr lang="fr-FR" sz="1200" kern="1200" dirty="0" err="1">
                <a:solidFill>
                  <a:schemeClr val="tx1"/>
                </a:solidFill>
                <a:effectLst/>
                <a:latin typeface="+mn-lt"/>
                <a:ea typeface="+mn-ea"/>
                <a:cs typeface="+mn-cs"/>
              </a:rPr>
              <a:t>etre</a:t>
            </a:r>
            <a:r>
              <a:rPr lang="fr-FR" sz="1200" kern="1200" dirty="0">
                <a:solidFill>
                  <a:schemeClr val="tx1"/>
                </a:solidFill>
                <a:effectLst/>
                <a:latin typeface="+mn-lt"/>
                <a:ea typeface="+mn-ea"/>
                <a:cs typeface="+mn-cs"/>
              </a:rPr>
              <a:t> trop compliqué?</a:t>
            </a:r>
          </a:p>
        </p:txBody>
      </p:sp>
      <p:sp>
        <p:nvSpPr>
          <p:cNvPr id="4" name="Espace réservé du numéro de diapositive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37780D4-4DBB-4583-A388-C432B988427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426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18350" cy="4003675"/>
          </a:xfrm>
        </p:spPr>
      </p:sp>
      <p:sp>
        <p:nvSpPr>
          <p:cNvPr id="3" name="Notes Placeholder 2"/>
          <p:cNvSpPr>
            <a:spLocks noGrp="1"/>
          </p:cNvSpPr>
          <p:nvPr>
            <p:ph type="body" idx="1"/>
          </p:nvPr>
        </p:nvSpPr>
        <p:spPr/>
        <p:txBody>
          <a:bodyPr/>
          <a:lstStyle/>
          <a:p>
            <a:r>
              <a:rPr lang="fr-FR" sz="1200" b="0" i="0" kern="1200" dirty="0">
                <a:solidFill>
                  <a:schemeClr val="tx1"/>
                </a:solidFill>
                <a:effectLst/>
                <a:latin typeface="+mn-lt"/>
                <a:ea typeface="+mn-ea"/>
                <a:cs typeface="+mn-cs"/>
              </a:rPr>
              <a:t>Slide 10 : mettre en </a:t>
            </a:r>
            <a:r>
              <a:rPr lang="fr-FR" sz="1200" b="0" i="0" kern="1200" dirty="0" err="1">
                <a:solidFill>
                  <a:schemeClr val="tx1"/>
                </a:solidFill>
                <a:effectLst/>
                <a:latin typeface="+mn-lt"/>
                <a:ea typeface="+mn-ea"/>
                <a:cs typeface="+mn-cs"/>
              </a:rPr>
              <a:t>evidence</a:t>
            </a:r>
            <a:r>
              <a:rPr lang="fr-FR" sz="1200" b="0" i="0" kern="1200" dirty="0">
                <a:solidFill>
                  <a:schemeClr val="tx1"/>
                </a:solidFill>
                <a:effectLst/>
                <a:latin typeface="+mn-lt"/>
                <a:ea typeface="+mn-ea"/>
                <a:cs typeface="+mn-cs"/>
              </a:rPr>
              <a:t> le lien entre les lignes de vie du diagramme de </a:t>
            </a:r>
            <a:r>
              <a:rPr lang="fr-FR" sz="1200" b="0" i="0" kern="1200" dirty="0" err="1">
                <a:solidFill>
                  <a:schemeClr val="tx1"/>
                </a:solidFill>
                <a:effectLst/>
                <a:latin typeface="+mn-lt"/>
                <a:ea typeface="+mn-ea"/>
                <a:cs typeface="+mn-cs"/>
              </a:rPr>
              <a:t>sequence</a:t>
            </a:r>
            <a:r>
              <a:rPr lang="fr-FR" sz="1200" b="0" i="0" kern="1200" dirty="0">
                <a:solidFill>
                  <a:schemeClr val="tx1"/>
                </a:solidFill>
                <a:effectLst/>
                <a:latin typeface="+mn-lt"/>
                <a:ea typeface="+mn-ea"/>
                <a:cs typeface="+mn-cs"/>
              </a:rPr>
              <a:t> et les block de l'architecture fonctionnelle (même couleur) </a:t>
            </a:r>
          </a:p>
          <a:p>
            <a:r>
              <a:rPr lang="fr-FR" sz="1200" b="0" i="0" kern="1200" dirty="0">
                <a:solidFill>
                  <a:schemeClr val="tx1"/>
                </a:solidFill>
                <a:effectLst/>
                <a:latin typeface="+mn-lt"/>
                <a:ea typeface="+mn-ea"/>
                <a:cs typeface="+mn-cs"/>
              </a:rPr>
              <a:t>Slide 10: modifier les "</a:t>
            </a:r>
            <a:r>
              <a:rPr lang="fr-FR" sz="1200" b="0" i="0" kern="1200" dirty="0" err="1">
                <a:solidFill>
                  <a:schemeClr val="tx1"/>
                </a:solidFill>
                <a:effectLst/>
                <a:latin typeface="+mn-lt"/>
                <a:ea typeface="+mn-ea"/>
                <a:cs typeface="+mn-cs"/>
              </a:rPr>
              <a:t>loop</a:t>
            </a:r>
            <a:r>
              <a:rPr lang="fr-FR" sz="1200" b="0" i="0" kern="1200" dirty="0">
                <a:solidFill>
                  <a:schemeClr val="tx1"/>
                </a:solidFill>
                <a:effectLst/>
                <a:latin typeface="+mn-lt"/>
                <a:ea typeface="+mn-ea"/>
                <a:cs typeface="+mn-cs"/>
              </a:rPr>
              <a:t>" actuels en : </a:t>
            </a:r>
            <a:r>
              <a:rPr lang="fr-FR" sz="1200" b="0" i="0" kern="1200" dirty="0" err="1">
                <a:solidFill>
                  <a:schemeClr val="tx1"/>
                </a:solidFill>
                <a:effectLst/>
                <a:latin typeface="+mn-lt"/>
                <a:ea typeface="+mn-ea"/>
                <a:cs typeface="+mn-cs"/>
              </a:rPr>
              <a:t>each</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hour</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each</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day</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each</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month</a:t>
            </a:r>
            <a:r>
              <a:rPr lang="fr-FR" sz="1200" b="0" i="0" kern="1200" dirty="0">
                <a:solidFill>
                  <a:schemeClr val="tx1"/>
                </a:solidFill>
                <a:effectLst/>
                <a:latin typeface="+mn-lt"/>
                <a:ea typeface="+mn-ea"/>
                <a:cs typeface="+mn-cs"/>
              </a:rPr>
              <a:t> </a:t>
            </a:r>
          </a:p>
          <a:p>
            <a:endParaRPr lang="fr-FR" dirty="0"/>
          </a:p>
          <a:p>
            <a:r>
              <a:rPr lang="fr-FR" dirty="0" err="1"/>
              <a:t>Savings</a:t>
            </a:r>
            <a:r>
              <a:rPr lang="fr-FR" dirty="0"/>
              <a:t> financier avec Prix d’énergie:</a:t>
            </a:r>
            <a:r>
              <a:rPr lang="fr-FR" baseline="0" dirty="0"/>
              <a:t> 0.1 euro par KW/h</a:t>
            </a:r>
          </a:p>
          <a:p>
            <a:r>
              <a:rPr lang="fr-FR" baseline="0" dirty="0"/>
              <a:t>Pas de calcul de bonus/malus</a:t>
            </a:r>
            <a:endParaRPr lang="fr-FR"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37780D4-4DBB-4583-A388-C432B988427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010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5588" cy="2387600"/>
          </a:xfrm>
        </p:spPr>
        <p:txBody>
          <a:bodyPr anchor="b"/>
          <a:lstStyle>
            <a:lvl1pPr algn="ctr">
              <a:defRPr sz="6000"/>
            </a:lvl1pPr>
          </a:lstStyle>
          <a:p>
            <a:r>
              <a:rPr lang="fr-FR"/>
              <a:t>Modifiez le style du titre</a:t>
            </a:r>
            <a:endParaRPr lang="en-US"/>
          </a:p>
        </p:txBody>
      </p:sp>
      <p:sp>
        <p:nvSpPr>
          <p:cNvPr id="3" name="Sous-titre 2"/>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a:p>
        </p:txBody>
      </p:sp>
    </p:spTree>
    <p:extLst>
      <p:ext uri="{BB962C8B-B14F-4D97-AF65-F5344CB8AC3E}">
        <p14:creationId xmlns:p14="http://schemas.microsoft.com/office/powerpoint/2010/main" val="4068775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2494420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exte_CEA Tech">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6851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914519" y="2130427"/>
            <a:ext cx="10364550" cy="1470025"/>
          </a:xfrm>
        </p:spPr>
        <p:txBody>
          <a:bodyPr>
            <a:normAutofit/>
          </a:bodyPr>
          <a:lstStyle>
            <a:lvl1pPr>
              <a:defRPr sz="3600"/>
            </a:lvl1pPr>
          </a:lstStyle>
          <a:p>
            <a:r>
              <a:rPr lang="fr-FR"/>
              <a:t>Modifiez le style du titre</a:t>
            </a:r>
            <a:endParaRPr lang="en-US" dirty="0"/>
          </a:p>
        </p:txBody>
      </p:sp>
      <p:sp>
        <p:nvSpPr>
          <p:cNvPr id="3" name="Subtitle 2"/>
          <p:cNvSpPr>
            <a:spLocks noGrp="1"/>
          </p:cNvSpPr>
          <p:nvPr>
            <p:ph type="subTitle" idx="1"/>
          </p:nvPr>
        </p:nvSpPr>
        <p:spPr>
          <a:xfrm>
            <a:off x="1829038" y="3886200"/>
            <a:ext cx="8535512"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Modifier le style des sous-titres du masque</a:t>
            </a:r>
            <a:endParaRPr lang="en-US"/>
          </a:p>
        </p:txBody>
      </p:sp>
    </p:spTree>
    <p:extLst>
      <p:ext uri="{BB962C8B-B14F-4D97-AF65-F5344CB8AC3E}">
        <p14:creationId xmlns:p14="http://schemas.microsoft.com/office/powerpoint/2010/main" val="32330061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5823506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a:xfrm>
            <a:off x="914519" y="1452421"/>
            <a:ext cx="1036455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10"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2501450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6049343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a:xfrm>
            <a:off x="914519" y="1452421"/>
            <a:ext cx="1036455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10"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3487814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914519" y="1452421"/>
            <a:ext cx="5080662"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98407" y="1452421"/>
            <a:ext cx="5080662"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Text Placeholder 4"/>
          <p:cNvSpPr>
            <a:spLocks noGrp="1"/>
          </p:cNvSpPr>
          <p:nvPr>
            <p:ph type="body" sz="quarter" idx="10"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986185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914519" y="1219201"/>
            <a:ext cx="5080662"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98407" y="1219201"/>
            <a:ext cx="5080662"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3678571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914520" y="1219200"/>
            <a:ext cx="5082779"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Modifier les styles du texte du masque</a:t>
            </a:r>
          </a:p>
        </p:txBody>
      </p:sp>
      <p:sp>
        <p:nvSpPr>
          <p:cNvPr id="4" name="Content Placeholder 3"/>
          <p:cNvSpPr>
            <a:spLocks noGrp="1"/>
          </p:cNvSpPr>
          <p:nvPr>
            <p:ph sz="half" idx="2"/>
          </p:nvPr>
        </p:nvSpPr>
        <p:spPr>
          <a:xfrm>
            <a:off x="914520" y="1560285"/>
            <a:ext cx="5082779"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94176" y="1219200"/>
            <a:ext cx="5084894"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Modifier les styles du texte du masque</a:t>
            </a:r>
          </a:p>
        </p:txBody>
      </p:sp>
      <p:sp>
        <p:nvSpPr>
          <p:cNvPr id="6" name="Content Placeholder 5"/>
          <p:cNvSpPr>
            <a:spLocks noGrp="1"/>
          </p:cNvSpPr>
          <p:nvPr>
            <p:ph sz="quarter" idx="4"/>
          </p:nvPr>
        </p:nvSpPr>
        <p:spPr>
          <a:xfrm>
            <a:off x="6194176" y="1560285"/>
            <a:ext cx="5084894"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2192062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914520" y="1462284"/>
            <a:ext cx="5082779"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Modifier les styles du texte du masque</a:t>
            </a:r>
          </a:p>
        </p:txBody>
      </p:sp>
      <p:sp>
        <p:nvSpPr>
          <p:cNvPr id="4" name="Content Placeholder 3"/>
          <p:cNvSpPr>
            <a:spLocks noGrp="1"/>
          </p:cNvSpPr>
          <p:nvPr>
            <p:ph sz="half" idx="2"/>
          </p:nvPr>
        </p:nvSpPr>
        <p:spPr>
          <a:xfrm>
            <a:off x="914520" y="1803371"/>
            <a:ext cx="5082779"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94176" y="1462284"/>
            <a:ext cx="5084894"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Modifier les styles du texte du masque</a:t>
            </a:r>
          </a:p>
        </p:txBody>
      </p:sp>
      <p:sp>
        <p:nvSpPr>
          <p:cNvPr id="6" name="Content Placeholder 5"/>
          <p:cNvSpPr>
            <a:spLocks noGrp="1"/>
          </p:cNvSpPr>
          <p:nvPr>
            <p:ph sz="quarter" idx="4"/>
          </p:nvPr>
        </p:nvSpPr>
        <p:spPr>
          <a:xfrm>
            <a:off x="6194176" y="1803371"/>
            <a:ext cx="5084894"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ext Placeholder 4"/>
          <p:cNvSpPr>
            <a:spLocks noGrp="1"/>
          </p:cNvSpPr>
          <p:nvPr>
            <p:ph type="body" sz="quarter" idx="10"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826915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6025" y="273050"/>
            <a:ext cx="2741613" cy="5303838"/>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609600" y="273050"/>
            <a:ext cx="8074025" cy="5303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5519300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25082897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Text Placeholder 4"/>
          <p:cNvSpPr>
            <a:spLocks noGrp="1"/>
          </p:cNvSpPr>
          <p:nvPr>
            <p:ph type="body" sz="quarter" idx="10"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9627339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2479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639" cy="3438144"/>
          </a:xfrm>
        </p:spPr>
        <p:txBody>
          <a:bodyPr lIns="182880" tIns="91440" rIns="182880" bIns="91440"/>
          <a:lstStyle>
            <a:lvl1pPr marL="0" indent="0">
              <a:buFontTx/>
              <a:buNone/>
              <a:defRPr/>
            </a:lvl1pPr>
          </a:lstStyle>
          <a:p>
            <a:r>
              <a:rPr lang="fr-FR"/>
              <a:t>Cliquez sur l'icône pour ajouter une image</a:t>
            </a:r>
            <a:endParaRPr lang="en-US"/>
          </a:p>
        </p:txBody>
      </p:sp>
      <p:sp>
        <p:nvSpPr>
          <p:cNvPr id="7" name="Picture Placeholder 3"/>
          <p:cNvSpPr>
            <a:spLocks noGrp="1"/>
          </p:cNvSpPr>
          <p:nvPr>
            <p:ph type="pic" sz="quarter" idx="11"/>
          </p:nvPr>
        </p:nvSpPr>
        <p:spPr>
          <a:xfrm>
            <a:off x="3049413" y="0"/>
            <a:ext cx="3063639" cy="3438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2" name="Picture Placeholder 3"/>
          <p:cNvSpPr>
            <a:spLocks noGrp="1"/>
          </p:cNvSpPr>
          <p:nvPr>
            <p:ph type="pic" sz="quarter" idx="12"/>
          </p:nvPr>
        </p:nvSpPr>
        <p:spPr>
          <a:xfrm>
            <a:off x="6098826" y="0"/>
            <a:ext cx="3063639" cy="3438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3" name="Picture Placeholder 3"/>
          <p:cNvSpPr>
            <a:spLocks noGrp="1"/>
          </p:cNvSpPr>
          <p:nvPr>
            <p:ph type="pic" sz="quarter" idx="13"/>
          </p:nvPr>
        </p:nvSpPr>
        <p:spPr>
          <a:xfrm>
            <a:off x="9148239" y="0"/>
            <a:ext cx="3063639" cy="3438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5" name="Picture Placeholder 3"/>
          <p:cNvSpPr>
            <a:spLocks noGrp="1"/>
          </p:cNvSpPr>
          <p:nvPr>
            <p:ph type="pic" sz="quarter" idx="15"/>
          </p:nvPr>
        </p:nvSpPr>
        <p:spPr>
          <a:xfrm>
            <a:off x="0" y="3419856"/>
            <a:ext cx="3063639" cy="3438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6" name="Picture Placeholder 3"/>
          <p:cNvSpPr>
            <a:spLocks noGrp="1"/>
          </p:cNvSpPr>
          <p:nvPr>
            <p:ph type="pic" sz="quarter" idx="16"/>
          </p:nvPr>
        </p:nvSpPr>
        <p:spPr>
          <a:xfrm>
            <a:off x="3049413" y="3419856"/>
            <a:ext cx="3063639" cy="3438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7" name="Picture Placeholder 3"/>
          <p:cNvSpPr>
            <a:spLocks noGrp="1"/>
          </p:cNvSpPr>
          <p:nvPr>
            <p:ph type="pic" sz="quarter" idx="17"/>
          </p:nvPr>
        </p:nvSpPr>
        <p:spPr>
          <a:xfrm>
            <a:off x="6098826" y="3419856"/>
            <a:ext cx="3063639" cy="3438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8" name="Picture Placeholder 3"/>
          <p:cNvSpPr>
            <a:spLocks noGrp="1"/>
          </p:cNvSpPr>
          <p:nvPr>
            <p:ph type="pic" sz="quarter" idx="18"/>
          </p:nvPr>
        </p:nvSpPr>
        <p:spPr>
          <a:xfrm>
            <a:off x="9148239" y="3419856"/>
            <a:ext cx="3063639" cy="3438144"/>
          </a:xfrm>
        </p:spPr>
        <p:txBody>
          <a:bodyPr lIns="182880" tIns="91440" rIns="182880" bIns="91440"/>
          <a:lstStyle>
            <a:lvl1pPr marL="0" indent="0">
              <a:buFontTx/>
              <a:buNone/>
              <a:defRPr/>
            </a:lvl1pPr>
          </a:lstStyle>
          <a:p>
            <a:r>
              <a:rPr lang="fr-FR"/>
              <a:t>Cliquez sur l'icône pour ajouter une image</a:t>
            </a:r>
            <a:endParaRPr lang="en-US"/>
          </a:p>
        </p:txBody>
      </p:sp>
    </p:spTree>
    <p:extLst>
      <p:ext uri="{BB962C8B-B14F-4D97-AF65-F5344CB8AC3E}">
        <p14:creationId xmlns:p14="http://schemas.microsoft.com/office/powerpoint/2010/main" val="2119653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766" cy="2295144"/>
          </a:xfrm>
        </p:spPr>
        <p:txBody>
          <a:bodyPr lIns="182880" tIns="91440" rIns="182880" bIns="91440"/>
          <a:lstStyle>
            <a:lvl1pPr marL="0" indent="0">
              <a:buFontTx/>
              <a:buNone/>
              <a:defRPr/>
            </a:lvl1pPr>
          </a:lstStyle>
          <a:p>
            <a:r>
              <a:rPr lang="fr-FR"/>
              <a:t>Cliquez sur l'icône pour ajouter une image</a:t>
            </a:r>
            <a:endParaRPr lang="en-US" dirty="0"/>
          </a:p>
        </p:txBody>
      </p:sp>
      <p:sp>
        <p:nvSpPr>
          <p:cNvPr id="7" name="Picture Placeholder 3"/>
          <p:cNvSpPr>
            <a:spLocks noGrp="1"/>
          </p:cNvSpPr>
          <p:nvPr>
            <p:ph type="pic" sz="quarter" idx="11"/>
          </p:nvPr>
        </p:nvSpPr>
        <p:spPr>
          <a:xfrm>
            <a:off x="2437955" y="0"/>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2" name="Picture Placeholder 3"/>
          <p:cNvSpPr>
            <a:spLocks noGrp="1"/>
          </p:cNvSpPr>
          <p:nvPr>
            <p:ph type="pic" sz="quarter" idx="12"/>
          </p:nvPr>
        </p:nvSpPr>
        <p:spPr>
          <a:xfrm>
            <a:off x="4875911" y="0"/>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3" name="Picture Placeholder 3"/>
          <p:cNvSpPr>
            <a:spLocks noGrp="1"/>
          </p:cNvSpPr>
          <p:nvPr>
            <p:ph type="pic" sz="quarter" idx="13"/>
          </p:nvPr>
        </p:nvSpPr>
        <p:spPr>
          <a:xfrm>
            <a:off x="7313867" y="0"/>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4" name="Picture Placeholder 3"/>
          <p:cNvSpPr>
            <a:spLocks noGrp="1"/>
          </p:cNvSpPr>
          <p:nvPr>
            <p:ph type="pic" sz="quarter" idx="14"/>
          </p:nvPr>
        </p:nvSpPr>
        <p:spPr>
          <a:xfrm>
            <a:off x="9751822" y="0"/>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5" name="Picture Placeholder 3"/>
          <p:cNvSpPr>
            <a:spLocks noGrp="1"/>
          </p:cNvSpPr>
          <p:nvPr>
            <p:ph type="pic" sz="quarter" idx="15"/>
          </p:nvPr>
        </p:nvSpPr>
        <p:spPr>
          <a:xfrm>
            <a:off x="0" y="2281428"/>
            <a:ext cx="2441766" cy="2295144"/>
          </a:xfrm>
        </p:spPr>
        <p:txBody>
          <a:bodyPr lIns="182880" tIns="91440" rIns="182880" bIns="91440"/>
          <a:lstStyle>
            <a:lvl1pPr marL="0" indent="0">
              <a:buFontTx/>
              <a:buNone/>
              <a:defRPr/>
            </a:lvl1pPr>
          </a:lstStyle>
          <a:p>
            <a:r>
              <a:rPr lang="fr-FR"/>
              <a:t>Cliquez sur l'icône pour ajouter une image</a:t>
            </a:r>
            <a:endParaRPr lang="en-US" dirty="0"/>
          </a:p>
        </p:txBody>
      </p:sp>
      <p:sp>
        <p:nvSpPr>
          <p:cNvPr id="16" name="Picture Placeholder 3"/>
          <p:cNvSpPr>
            <a:spLocks noGrp="1"/>
          </p:cNvSpPr>
          <p:nvPr>
            <p:ph type="pic" sz="quarter" idx="16"/>
          </p:nvPr>
        </p:nvSpPr>
        <p:spPr>
          <a:xfrm>
            <a:off x="2437955" y="2281428"/>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7" name="Picture Placeholder 3"/>
          <p:cNvSpPr>
            <a:spLocks noGrp="1"/>
          </p:cNvSpPr>
          <p:nvPr>
            <p:ph type="pic" sz="quarter" idx="17"/>
          </p:nvPr>
        </p:nvSpPr>
        <p:spPr>
          <a:xfrm>
            <a:off x="4875911" y="2281428"/>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8" name="Picture Placeholder 3"/>
          <p:cNvSpPr>
            <a:spLocks noGrp="1"/>
          </p:cNvSpPr>
          <p:nvPr>
            <p:ph type="pic" sz="quarter" idx="18"/>
          </p:nvPr>
        </p:nvSpPr>
        <p:spPr>
          <a:xfrm>
            <a:off x="7313867" y="2281428"/>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9" name="Picture Placeholder 3"/>
          <p:cNvSpPr>
            <a:spLocks noGrp="1"/>
          </p:cNvSpPr>
          <p:nvPr>
            <p:ph type="pic" sz="quarter" idx="19"/>
          </p:nvPr>
        </p:nvSpPr>
        <p:spPr>
          <a:xfrm>
            <a:off x="9751822" y="2281428"/>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20" name="Picture Placeholder 3"/>
          <p:cNvSpPr>
            <a:spLocks noGrp="1"/>
          </p:cNvSpPr>
          <p:nvPr>
            <p:ph type="pic" sz="quarter" idx="20"/>
          </p:nvPr>
        </p:nvSpPr>
        <p:spPr>
          <a:xfrm>
            <a:off x="0" y="4562856"/>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21" name="Picture Placeholder 3"/>
          <p:cNvSpPr>
            <a:spLocks noGrp="1"/>
          </p:cNvSpPr>
          <p:nvPr>
            <p:ph type="pic" sz="quarter" idx="21"/>
          </p:nvPr>
        </p:nvSpPr>
        <p:spPr>
          <a:xfrm>
            <a:off x="2437955" y="4562856"/>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22" name="Picture Placeholder 3"/>
          <p:cNvSpPr>
            <a:spLocks noGrp="1"/>
          </p:cNvSpPr>
          <p:nvPr>
            <p:ph type="pic" sz="quarter" idx="22"/>
          </p:nvPr>
        </p:nvSpPr>
        <p:spPr>
          <a:xfrm>
            <a:off x="4875911" y="4562856"/>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23" name="Picture Placeholder 3"/>
          <p:cNvSpPr>
            <a:spLocks noGrp="1"/>
          </p:cNvSpPr>
          <p:nvPr>
            <p:ph type="pic" sz="quarter" idx="23"/>
          </p:nvPr>
        </p:nvSpPr>
        <p:spPr>
          <a:xfrm>
            <a:off x="7313867" y="4562856"/>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24" name="Picture Placeholder 3"/>
          <p:cNvSpPr>
            <a:spLocks noGrp="1"/>
          </p:cNvSpPr>
          <p:nvPr>
            <p:ph type="pic" sz="quarter" idx="24"/>
          </p:nvPr>
        </p:nvSpPr>
        <p:spPr>
          <a:xfrm>
            <a:off x="9751822" y="4562856"/>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Tree>
    <p:extLst>
      <p:ext uri="{BB962C8B-B14F-4D97-AF65-F5344CB8AC3E}">
        <p14:creationId xmlns:p14="http://schemas.microsoft.com/office/powerpoint/2010/main" val="16190975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7" name="Picture Placeholder 3"/>
          <p:cNvSpPr>
            <a:spLocks noGrp="1"/>
          </p:cNvSpPr>
          <p:nvPr>
            <p:ph type="pic" sz="quarter" idx="11"/>
          </p:nvPr>
        </p:nvSpPr>
        <p:spPr>
          <a:xfrm>
            <a:off x="2029013" y="0"/>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12" name="Picture Placeholder 3"/>
          <p:cNvSpPr>
            <a:spLocks noGrp="1"/>
          </p:cNvSpPr>
          <p:nvPr>
            <p:ph type="pic" sz="quarter" idx="12"/>
          </p:nvPr>
        </p:nvSpPr>
        <p:spPr>
          <a:xfrm>
            <a:off x="4058026" y="0"/>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13" name="Picture Placeholder 3"/>
          <p:cNvSpPr>
            <a:spLocks noGrp="1"/>
          </p:cNvSpPr>
          <p:nvPr>
            <p:ph type="pic" sz="quarter" idx="13"/>
          </p:nvPr>
        </p:nvSpPr>
        <p:spPr>
          <a:xfrm>
            <a:off x="6087040" y="0"/>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14" name="Picture Placeholder 3"/>
          <p:cNvSpPr>
            <a:spLocks noGrp="1"/>
          </p:cNvSpPr>
          <p:nvPr>
            <p:ph type="pic" sz="quarter" idx="14"/>
          </p:nvPr>
        </p:nvSpPr>
        <p:spPr>
          <a:xfrm>
            <a:off x="10145065" y="0"/>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25" name="Picture Placeholder 3"/>
          <p:cNvSpPr>
            <a:spLocks noGrp="1"/>
          </p:cNvSpPr>
          <p:nvPr>
            <p:ph type="pic" sz="quarter" idx="25"/>
          </p:nvPr>
        </p:nvSpPr>
        <p:spPr>
          <a:xfrm>
            <a:off x="8116053" y="0"/>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28" name="Picture Placeholder 3"/>
          <p:cNvSpPr>
            <a:spLocks noGrp="1"/>
          </p:cNvSpPr>
          <p:nvPr>
            <p:ph type="pic" sz="quarter" idx="26"/>
          </p:nvPr>
        </p:nvSpPr>
        <p:spPr>
          <a:xfrm>
            <a:off x="0" y="1709928"/>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29" name="Picture Placeholder 3"/>
          <p:cNvSpPr>
            <a:spLocks noGrp="1"/>
          </p:cNvSpPr>
          <p:nvPr>
            <p:ph type="pic" sz="quarter" idx="27"/>
          </p:nvPr>
        </p:nvSpPr>
        <p:spPr>
          <a:xfrm>
            <a:off x="2029013" y="1709928"/>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30" name="Picture Placeholder 3"/>
          <p:cNvSpPr>
            <a:spLocks noGrp="1"/>
          </p:cNvSpPr>
          <p:nvPr>
            <p:ph type="pic" sz="quarter" idx="28"/>
          </p:nvPr>
        </p:nvSpPr>
        <p:spPr>
          <a:xfrm>
            <a:off x="4058026" y="1709928"/>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31" name="Picture Placeholder 3"/>
          <p:cNvSpPr>
            <a:spLocks noGrp="1"/>
          </p:cNvSpPr>
          <p:nvPr>
            <p:ph type="pic" sz="quarter" idx="29"/>
          </p:nvPr>
        </p:nvSpPr>
        <p:spPr>
          <a:xfrm>
            <a:off x="6087040" y="1709928"/>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32" name="Picture Placeholder 3"/>
          <p:cNvSpPr>
            <a:spLocks noGrp="1"/>
          </p:cNvSpPr>
          <p:nvPr>
            <p:ph type="pic" sz="quarter" idx="30"/>
          </p:nvPr>
        </p:nvSpPr>
        <p:spPr>
          <a:xfrm>
            <a:off x="10145065" y="1709928"/>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33" name="Picture Placeholder 3"/>
          <p:cNvSpPr>
            <a:spLocks noGrp="1"/>
          </p:cNvSpPr>
          <p:nvPr>
            <p:ph type="pic" sz="quarter" idx="31"/>
          </p:nvPr>
        </p:nvSpPr>
        <p:spPr>
          <a:xfrm>
            <a:off x="8116053" y="1709928"/>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34" name="Picture Placeholder 3"/>
          <p:cNvSpPr>
            <a:spLocks noGrp="1"/>
          </p:cNvSpPr>
          <p:nvPr>
            <p:ph type="pic" sz="quarter" idx="32"/>
          </p:nvPr>
        </p:nvSpPr>
        <p:spPr>
          <a:xfrm>
            <a:off x="0" y="3419856"/>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35" name="Picture Placeholder 3"/>
          <p:cNvSpPr>
            <a:spLocks noGrp="1"/>
          </p:cNvSpPr>
          <p:nvPr>
            <p:ph type="pic" sz="quarter" idx="33"/>
          </p:nvPr>
        </p:nvSpPr>
        <p:spPr>
          <a:xfrm>
            <a:off x="2029013" y="3419856"/>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36" name="Picture Placeholder 3"/>
          <p:cNvSpPr>
            <a:spLocks noGrp="1"/>
          </p:cNvSpPr>
          <p:nvPr>
            <p:ph type="pic" sz="quarter" idx="34"/>
          </p:nvPr>
        </p:nvSpPr>
        <p:spPr>
          <a:xfrm>
            <a:off x="4058026" y="3419856"/>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37" name="Picture Placeholder 3"/>
          <p:cNvSpPr>
            <a:spLocks noGrp="1"/>
          </p:cNvSpPr>
          <p:nvPr>
            <p:ph type="pic" sz="quarter" idx="35"/>
          </p:nvPr>
        </p:nvSpPr>
        <p:spPr>
          <a:xfrm>
            <a:off x="6087040" y="3419856"/>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38" name="Picture Placeholder 3"/>
          <p:cNvSpPr>
            <a:spLocks noGrp="1"/>
          </p:cNvSpPr>
          <p:nvPr>
            <p:ph type="pic" sz="quarter" idx="36"/>
          </p:nvPr>
        </p:nvSpPr>
        <p:spPr>
          <a:xfrm>
            <a:off x="10145065" y="3419856"/>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39" name="Picture Placeholder 3"/>
          <p:cNvSpPr>
            <a:spLocks noGrp="1"/>
          </p:cNvSpPr>
          <p:nvPr>
            <p:ph type="pic" sz="quarter" idx="37"/>
          </p:nvPr>
        </p:nvSpPr>
        <p:spPr>
          <a:xfrm>
            <a:off x="8116053" y="3419856"/>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40" name="Picture Placeholder 3"/>
          <p:cNvSpPr>
            <a:spLocks noGrp="1"/>
          </p:cNvSpPr>
          <p:nvPr>
            <p:ph type="pic" sz="quarter" idx="38"/>
          </p:nvPr>
        </p:nvSpPr>
        <p:spPr>
          <a:xfrm>
            <a:off x="0" y="5129784"/>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41" name="Picture Placeholder 3"/>
          <p:cNvSpPr>
            <a:spLocks noGrp="1"/>
          </p:cNvSpPr>
          <p:nvPr>
            <p:ph type="pic" sz="quarter" idx="39"/>
          </p:nvPr>
        </p:nvSpPr>
        <p:spPr>
          <a:xfrm>
            <a:off x="2029013" y="5129784"/>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42" name="Picture Placeholder 3"/>
          <p:cNvSpPr>
            <a:spLocks noGrp="1"/>
          </p:cNvSpPr>
          <p:nvPr>
            <p:ph type="pic" sz="quarter" idx="40"/>
          </p:nvPr>
        </p:nvSpPr>
        <p:spPr>
          <a:xfrm>
            <a:off x="4058026" y="5129784"/>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43" name="Picture Placeholder 3"/>
          <p:cNvSpPr>
            <a:spLocks noGrp="1"/>
          </p:cNvSpPr>
          <p:nvPr>
            <p:ph type="pic" sz="quarter" idx="41"/>
          </p:nvPr>
        </p:nvSpPr>
        <p:spPr>
          <a:xfrm>
            <a:off x="6087040" y="5129784"/>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44" name="Picture Placeholder 3"/>
          <p:cNvSpPr>
            <a:spLocks noGrp="1"/>
          </p:cNvSpPr>
          <p:nvPr>
            <p:ph type="pic" sz="quarter" idx="42"/>
          </p:nvPr>
        </p:nvSpPr>
        <p:spPr>
          <a:xfrm>
            <a:off x="10145065" y="5129784"/>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45" name="Picture Placeholder 3"/>
          <p:cNvSpPr>
            <a:spLocks noGrp="1"/>
          </p:cNvSpPr>
          <p:nvPr>
            <p:ph type="pic" sz="quarter" idx="43"/>
          </p:nvPr>
        </p:nvSpPr>
        <p:spPr>
          <a:xfrm>
            <a:off x="8116053" y="5129784"/>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Tree>
    <p:extLst>
      <p:ext uri="{BB962C8B-B14F-4D97-AF65-F5344CB8AC3E}">
        <p14:creationId xmlns:p14="http://schemas.microsoft.com/office/powerpoint/2010/main" val="6131500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2438718"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5" name="Picture Placeholder 3"/>
          <p:cNvSpPr>
            <a:spLocks noGrp="1"/>
          </p:cNvSpPr>
          <p:nvPr>
            <p:ph type="pic" sz="quarter" idx="11"/>
          </p:nvPr>
        </p:nvSpPr>
        <p:spPr>
          <a:xfrm>
            <a:off x="3556463" y="1397000"/>
            <a:ext cx="2438718"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6" name="Picture Placeholder 3"/>
          <p:cNvSpPr>
            <a:spLocks noGrp="1"/>
          </p:cNvSpPr>
          <p:nvPr>
            <p:ph type="pic" sz="quarter" idx="12"/>
          </p:nvPr>
        </p:nvSpPr>
        <p:spPr>
          <a:xfrm>
            <a:off x="6198407" y="1397000"/>
            <a:ext cx="2438718"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7" name="Picture Placeholder 3"/>
          <p:cNvSpPr>
            <a:spLocks noGrp="1"/>
          </p:cNvSpPr>
          <p:nvPr>
            <p:ph type="pic" sz="quarter" idx="13"/>
          </p:nvPr>
        </p:nvSpPr>
        <p:spPr>
          <a:xfrm>
            <a:off x="8840351" y="1397000"/>
            <a:ext cx="2438718"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10" name="Text Placeholder 9"/>
          <p:cNvSpPr>
            <a:spLocks noGrp="1"/>
          </p:cNvSpPr>
          <p:nvPr>
            <p:ph type="body" sz="quarter" idx="14"/>
          </p:nvPr>
        </p:nvSpPr>
        <p:spPr>
          <a:xfrm>
            <a:off x="914519" y="4980566"/>
            <a:ext cx="2438718"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ext Placeholder 9"/>
          <p:cNvSpPr>
            <a:spLocks noGrp="1"/>
          </p:cNvSpPr>
          <p:nvPr>
            <p:ph type="body" sz="quarter" idx="15"/>
          </p:nvPr>
        </p:nvSpPr>
        <p:spPr>
          <a:xfrm>
            <a:off x="3556463" y="4980566"/>
            <a:ext cx="2438718"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Text Placeholder 9"/>
          <p:cNvSpPr>
            <a:spLocks noGrp="1"/>
          </p:cNvSpPr>
          <p:nvPr>
            <p:ph type="body" sz="quarter" idx="16"/>
          </p:nvPr>
        </p:nvSpPr>
        <p:spPr>
          <a:xfrm>
            <a:off x="6198407" y="4980566"/>
            <a:ext cx="2438718"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Text Placeholder 9"/>
          <p:cNvSpPr>
            <a:spLocks noGrp="1"/>
          </p:cNvSpPr>
          <p:nvPr>
            <p:ph type="body" sz="quarter" idx="17"/>
          </p:nvPr>
        </p:nvSpPr>
        <p:spPr>
          <a:xfrm>
            <a:off x="8840351" y="4980566"/>
            <a:ext cx="2438718"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918991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2438718"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5" name="Picture Placeholder 3"/>
          <p:cNvSpPr>
            <a:spLocks noGrp="1"/>
          </p:cNvSpPr>
          <p:nvPr>
            <p:ph type="pic" sz="quarter" idx="11"/>
          </p:nvPr>
        </p:nvSpPr>
        <p:spPr>
          <a:xfrm>
            <a:off x="3556463" y="1397000"/>
            <a:ext cx="2438718"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6" name="Picture Placeholder 3"/>
          <p:cNvSpPr>
            <a:spLocks noGrp="1"/>
          </p:cNvSpPr>
          <p:nvPr>
            <p:ph type="pic" sz="quarter" idx="12"/>
          </p:nvPr>
        </p:nvSpPr>
        <p:spPr>
          <a:xfrm>
            <a:off x="6198407" y="1397000"/>
            <a:ext cx="2438718"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7" name="Picture Placeholder 3"/>
          <p:cNvSpPr>
            <a:spLocks noGrp="1"/>
          </p:cNvSpPr>
          <p:nvPr>
            <p:ph type="pic" sz="quarter" idx="13"/>
          </p:nvPr>
        </p:nvSpPr>
        <p:spPr>
          <a:xfrm>
            <a:off x="8840351" y="1397000"/>
            <a:ext cx="2438718"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10" name="Text Placeholder 9"/>
          <p:cNvSpPr>
            <a:spLocks noGrp="1"/>
          </p:cNvSpPr>
          <p:nvPr>
            <p:ph type="body" sz="quarter" idx="14"/>
          </p:nvPr>
        </p:nvSpPr>
        <p:spPr>
          <a:xfrm>
            <a:off x="914519" y="4980566"/>
            <a:ext cx="2438718"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ext Placeholder 9"/>
          <p:cNvSpPr>
            <a:spLocks noGrp="1"/>
          </p:cNvSpPr>
          <p:nvPr>
            <p:ph type="body" sz="quarter" idx="15"/>
          </p:nvPr>
        </p:nvSpPr>
        <p:spPr>
          <a:xfrm>
            <a:off x="3556463" y="4980566"/>
            <a:ext cx="2438718"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Text Placeholder 9"/>
          <p:cNvSpPr>
            <a:spLocks noGrp="1"/>
          </p:cNvSpPr>
          <p:nvPr>
            <p:ph type="body" sz="quarter" idx="16"/>
          </p:nvPr>
        </p:nvSpPr>
        <p:spPr>
          <a:xfrm>
            <a:off x="6198407" y="4980566"/>
            <a:ext cx="2438718"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Text Placeholder 9"/>
          <p:cNvSpPr>
            <a:spLocks noGrp="1"/>
          </p:cNvSpPr>
          <p:nvPr>
            <p:ph type="body" sz="quarter" idx="17"/>
          </p:nvPr>
        </p:nvSpPr>
        <p:spPr>
          <a:xfrm>
            <a:off x="8840351" y="4980566"/>
            <a:ext cx="2438718"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4" name="Text Placeholder 4"/>
          <p:cNvSpPr>
            <a:spLocks noGrp="1"/>
          </p:cNvSpPr>
          <p:nvPr>
            <p:ph type="body" sz="quarter" idx="18"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09559955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3328850"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5" name="Picture Placeholder 3"/>
          <p:cNvSpPr>
            <a:spLocks noGrp="1"/>
          </p:cNvSpPr>
          <p:nvPr>
            <p:ph type="pic" sz="quarter" idx="11"/>
          </p:nvPr>
        </p:nvSpPr>
        <p:spPr>
          <a:xfrm>
            <a:off x="4432369" y="1397000"/>
            <a:ext cx="3328850"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6" name="Picture Placeholder 3"/>
          <p:cNvSpPr>
            <a:spLocks noGrp="1"/>
          </p:cNvSpPr>
          <p:nvPr>
            <p:ph type="pic" sz="quarter" idx="12"/>
          </p:nvPr>
        </p:nvSpPr>
        <p:spPr>
          <a:xfrm>
            <a:off x="7950219" y="1397000"/>
            <a:ext cx="3328850"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8" name="Text Placeholder 9"/>
          <p:cNvSpPr>
            <a:spLocks noGrp="1"/>
          </p:cNvSpPr>
          <p:nvPr>
            <p:ph type="body" sz="quarter" idx="14"/>
          </p:nvPr>
        </p:nvSpPr>
        <p:spPr>
          <a:xfrm>
            <a:off x="914519" y="4980566"/>
            <a:ext cx="332885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Text Placeholder 9"/>
          <p:cNvSpPr>
            <a:spLocks noGrp="1"/>
          </p:cNvSpPr>
          <p:nvPr>
            <p:ph type="body" sz="quarter" idx="15"/>
          </p:nvPr>
        </p:nvSpPr>
        <p:spPr>
          <a:xfrm>
            <a:off x="4432369" y="4980566"/>
            <a:ext cx="332885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Text Placeholder 9"/>
          <p:cNvSpPr>
            <a:spLocks noGrp="1"/>
          </p:cNvSpPr>
          <p:nvPr>
            <p:ph type="body" sz="quarter" idx="16"/>
          </p:nvPr>
        </p:nvSpPr>
        <p:spPr>
          <a:xfrm>
            <a:off x="7950219" y="4980566"/>
            <a:ext cx="332885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4441771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3328850"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5" name="Picture Placeholder 3"/>
          <p:cNvSpPr>
            <a:spLocks noGrp="1"/>
          </p:cNvSpPr>
          <p:nvPr>
            <p:ph type="pic" sz="quarter" idx="11"/>
          </p:nvPr>
        </p:nvSpPr>
        <p:spPr>
          <a:xfrm>
            <a:off x="4432369" y="1397000"/>
            <a:ext cx="3328850"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6" name="Picture Placeholder 3"/>
          <p:cNvSpPr>
            <a:spLocks noGrp="1"/>
          </p:cNvSpPr>
          <p:nvPr>
            <p:ph type="pic" sz="quarter" idx="12"/>
          </p:nvPr>
        </p:nvSpPr>
        <p:spPr>
          <a:xfrm>
            <a:off x="7950219" y="1397000"/>
            <a:ext cx="3328850"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8" name="Text Placeholder 9"/>
          <p:cNvSpPr>
            <a:spLocks noGrp="1"/>
          </p:cNvSpPr>
          <p:nvPr>
            <p:ph type="body" sz="quarter" idx="14"/>
          </p:nvPr>
        </p:nvSpPr>
        <p:spPr>
          <a:xfrm>
            <a:off x="914519" y="4980566"/>
            <a:ext cx="332885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Text Placeholder 9"/>
          <p:cNvSpPr>
            <a:spLocks noGrp="1"/>
          </p:cNvSpPr>
          <p:nvPr>
            <p:ph type="body" sz="quarter" idx="15"/>
          </p:nvPr>
        </p:nvSpPr>
        <p:spPr>
          <a:xfrm>
            <a:off x="4432369" y="4980566"/>
            <a:ext cx="332885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Text Placeholder 9"/>
          <p:cNvSpPr>
            <a:spLocks noGrp="1"/>
          </p:cNvSpPr>
          <p:nvPr>
            <p:ph type="body" sz="quarter" idx="16"/>
          </p:nvPr>
        </p:nvSpPr>
        <p:spPr>
          <a:xfrm>
            <a:off x="7950219" y="4980566"/>
            <a:ext cx="332885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ext Placeholder 4"/>
          <p:cNvSpPr>
            <a:spLocks noGrp="1"/>
          </p:cNvSpPr>
          <p:nvPr>
            <p:ph type="body" sz="quarter" idx="18"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292405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5588" cy="2387600"/>
          </a:xfrm>
        </p:spPr>
        <p:txBody>
          <a:bodyPr anchor="b"/>
          <a:lstStyle>
            <a:lvl1pPr algn="ctr">
              <a:defRPr sz="6000"/>
            </a:lvl1pPr>
          </a:lstStyle>
          <a:p>
            <a:r>
              <a:rPr lang="fr-FR"/>
              <a:t>Modifiez le style du titre</a:t>
            </a:r>
            <a:endParaRPr lang="en-US"/>
          </a:p>
        </p:txBody>
      </p:sp>
      <p:sp>
        <p:nvSpPr>
          <p:cNvPr id="3" name="Sous-titre 2"/>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tr-TR" altLang="en-US"/>
              <a:t>17/10/2019</a:t>
            </a:r>
            <a:endParaRPr lang="en-US" altLang="en-US"/>
          </a:p>
        </p:txBody>
      </p:sp>
      <p:sp>
        <p:nvSpPr>
          <p:cNvPr id="5" name="Rectangle 5"/>
          <p:cNvSpPr>
            <a:spLocks noGrp="1" noChangeArrowheads="1"/>
          </p:cNvSpPr>
          <p:nvPr>
            <p:ph type="ftr" idx="11"/>
          </p:nvPr>
        </p:nvSpPr>
        <p:spPr>
          <a:ln/>
        </p:spPr>
        <p:txBody>
          <a:bodyPr/>
          <a:lstStyle>
            <a:lvl1pPr>
              <a:defRPr/>
            </a:lvl1pPr>
          </a:lstStyle>
          <a:p>
            <a:pPr>
              <a:defRPr/>
            </a:pPr>
            <a:r>
              <a:rPr lang="en-US" altLang="en-US"/>
              <a:t>Simulating Blockchain Systems using Multi-Agent eXperimenter @ International Workshop on Blockchain Technologies for Robotic Systems (BCT4ROS'2019), Delhi, India</a:t>
            </a:r>
          </a:p>
        </p:txBody>
      </p:sp>
      <p:sp>
        <p:nvSpPr>
          <p:cNvPr id="6" name="Rectangle 6"/>
          <p:cNvSpPr>
            <a:spLocks noGrp="1" noChangeArrowheads="1"/>
          </p:cNvSpPr>
          <p:nvPr>
            <p:ph type="sldNum" idx="12"/>
          </p:nvPr>
        </p:nvSpPr>
        <p:spPr>
          <a:ln/>
        </p:spPr>
        <p:txBody>
          <a:bodyPr/>
          <a:lstStyle>
            <a:lvl1pPr>
              <a:defRPr/>
            </a:lvl1pPr>
          </a:lstStyle>
          <a:p>
            <a:pPr>
              <a:defRPr/>
            </a:pPr>
            <a:fld id="{75AD3EBF-FD86-42EA-B7B2-00C68C986191}" type="slidenum">
              <a:rPr lang="en-US" altLang="en-US"/>
              <a:pPr>
                <a:defRPr/>
              </a:pPr>
              <a:t>‹#›</a:t>
            </a:fld>
            <a:endParaRPr lang="en-US" altLang="en-US"/>
          </a:p>
        </p:txBody>
      </p:sp>
    </p:spTree>
    <p:extLst>
      <p:ext uri="{BB962C8B-B14F-4D97-AF65-F5344CB8AC3E}">
        <p14:creationId xmlns:p14="http://schemas.microsoft.com/office/powerpoint/2010/main" val="13545801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20" y="1397000"/>
            <a:ext cx="5086251"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5" name="Picture Placeholder 3"/>
          <p:cNvSpPr>
            <a:spLocks noGrp="1"/>
          </p:cNvSpPr>
          <p:nvPr>
            <p:ph type="pic" sz="quarter" idx="11"/>
          </p:nvPr>
        </p:nvSpPr>
        <p:spPr>
          <a:xfrm>
            <a:off x="6192818" y="1397000"/>
            <a:ext cx="5086251"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8" name="Text Placeholder 9"/>
          <p:cNvSpPr>
            <a:spLocks noGrp="1"/>
          </p:cNvSpPr>
          <p:nvPr>
            <p:ph type="body" sz="quarter" idx="14"/>
          </p:nvPr>
        </p:nvSpPr>
        <p:spPr>
          <a:xfrm>
            <a:off x="914520" y="4980566"/>
            <a:ext cx="5086251"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Text Placeholder 9"/>
          <p:cNvSpPr>
            <a:spLocks noGrp="1"/>
          </p:cNvSpPr>
          <p:nvPr>
            <p:ph type="body" sz="quarter" idx="15"/>
          </p:nvPr>
        </p:nvSpPr>
        <p:spPr>
          <a:xfrm>
            <a:off x="6192818" y="4980566"/>
            <a:ext cx="5086251"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41873911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20" y="1397000"/>
            <a:ext cx="5086251"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5" name="Picture Placeholder 3"/>
          <p:cNvSpPr>
            <a:spLocks noGrp="1"/>
          </p:cNvSpPr>
          <p:nvPr>
            <p:ph type="pic" sz="quarter" idx="11"/>
          </p:nvPr>
        </p:nvSpPr>
        <p:spPr>
          <a:xfrm>
            <a:off x="6192818" y="1397000"/>
            <a:ext cx="5086251"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8" name="Text Placeholder 9"/>
          <p:cNvSpPr>
            <a:spLocks noGrp="1"/>
          </p:cNvSpPr>
          <p:nvPr>
            <p:ph type="body" sz="quarter" idx="14"/>
          </p:nvPr>
        </p:nvSpPr>
        <p:spPr>
          <a:xfrm>
            <a:off x="914520" y="4980566"/>
            <a:ext cx="5086251"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Text Placeholder 9"/>
          <p:cNvSpPr>
            <a:spLocks noGrp="1"/>
          </p:cNvSpPr>
          <p:nvPr>
            <p:ph type="body" sz="quarter" idx="15"/>
          </p:nvPr>
        </p:nvSpPr>
        <p:spPr>
          <a:xfrm>
            <a:off x="6192818" y="4980566"/>
            <a:ext cx="5086251"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ext Placeholder 4"/>
          <p:cNvSpPr>
            <a:spLocks noGrp="1"/>
          </p:cNvSpPr>
          <p:nvPr>
            <p:ph type="body" sz="quarter" idx="18"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4628605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1"/>
            <a:ext cx="2438718"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r>
              <a:rPr lang="fr-FR"/>
              <a:t>Cliquez sur l'icône pour ajouter une image</a:t>
            </a:r>
            <a:endParaRPr lang="en-US" dirty="0"/>
          </a:p>
        </p:txBody>
      </p:sp>
      <p:sp>
        <p:nvSpPr>
          <p:cNvPr id="5" name="Picture Placeholder 3"/>
          <p:cNvSpPr>
            <a:spLocks noGrp="1"/>
          </p:cNvSpPr>
          <p:nvPr>
            <p:ph type="pic" sz="quarter" idx="11"/>
          </p:nvPr>
        </p:nvSpPr>
        <p:spPr>
          <a:xfrm>
            <a:off x="3556463" y="1397001"/>
            <a:ext cx="2438718"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r>
              <a:rPr lang="fr-FR"/>
              <a:t>Cliquez sur l'icône pour ajouter une image</a:t>
            </a:r>
            <a:endParaRPr lang="en-US"/>
          </a:p>
        </p:txBody>
      </p:sp>
      <p:sp>
        <p:nvSpPr>
          <p:cNvPr id="6" name="Picture Placeholder 3"/>
          <p:cNvSpPr>
            <a:spLocks noGrp="1"/>
          </p:cNvSpPr>
          <p:nvPr>
            <p:ph type="pic" sz="quarter" idx="12"/>
          </p:nvPr>
        </p:nvSpPr>
        <p:spPr>
          <a:xfrm>
            <a:off x="6198407" y="1397001"/>
            <a:ext cx="2438718"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r>
              <a:rPr lang="fr-FR"/>
              <a:t>Cliquez sur l'icône pour ajouter une image</a:t>
            </a:r>
            <a:endParaRPr lang="en-US"/>
          </a:p>
        </p:txBody>
      </p:sp>
      <p:sp>
        <p:nvSpPr>
          <p:cNvPr id="7" name="Picture Placeholder 3"/>
          <p:cNvSpPr>
            <a:spLocks noGrp="1"/>
          </p:cNvSpPr>
          <p:nvPr>
            <p:ph type="pic" sz="quarter" idx="13"/>
          </p:nvPr>
        </p:nvSpPr>
        <p:spPr>
          <a:xfrm>
            <a:off x="8840351" y="1397001"/>
            <a:ext cx="2438718"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r>
              <a:rPr lang="fr-FR"/>
              <a:t>Cliquez sur l'icône pour ajouter une image</a:t>
            </a:r>
            <a:endParaRPr lang="en-US"/>
          </a:p>
        </p:txBody>
      </p:sp>
      <p:sp>
        <p:nvSpPr>
          <p:cNvPr id="14" name="Content Placeholder 13"/>
          <p:cNvSpPr>
            <a:spLocks noGrp="1"/>
          </p:cNvSpPr>
          <p:nvPr>
            <p:ph sz="quarter" idx="18"/>
          </p:nvPr>
        </p:nvSpPr>
        <p:spPr>
          <a:xfrm>
            <a:off x="914519" y="3055281"/>
            <a:ext cx="244176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5" name="Content Placeholder 13"/>
          <p:cNvSpPr>
            <a:spLocks noGrp="1"/>
          </p:cNvSpPr>
          <p:nvPr>
            <p:ph sz="quarter" idx="19"/>
          </p:nvPr>
        </p:nvSpPr>
        <p:spPr>
          <a:xfrm>
            <a:off x="3555447" y="3055281"/>
            <a:ext cx="244176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8" name="Content Placeholder 13"/>
          <p:cNvSpPr>
            <a:spLocks noGrp="1"/>
          </p:cNvSpPr>
          <p:nvPr>
            <p:ph sz="quarter" idx="20"/>
          </p:nvPr>
        </p:nvSpPr>
        <p:spPr>
          <a:xfrm>
            <a:off x="6196375" y="3055281"/>
            <a:ext cx="244176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9" name="Content Placeholder 13"/>
          <p:cNvSpPr>
            <a:spLocks noGrp="1"/>
          </p:cNvSpPr>
          <p:nvPr>
            <p:ph sz="quarter" idx="21"/>
          </p:nvPr>
        </p:nvSpPr>
        <p:spPr>
          <a:xfrm>
            <a:off x="8837303" y="3055281"/>
            <a:ext cx="244176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8581431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1"/>
            <a:ext cx="2438718"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r>
              <a:rPr lang="fr-FR"/>
              <a:t>Cliquez sur l'icône pour ajouter une image</a:t>
            </a:r>
            <a:endParaRPr lang="en-US" dirty="0"/>
          </a:p>
        </p:txBody>
      </p:sp>
      <p:sp>
        <p:nvSpPr>
          <p:cNvPr id="5" name="Picture Placeholder 3"/>
          <p:cNvSpPr>
            <a:spLocks noGrp="1"/>
          </p:cNvSpPr>
          <p:nvPr>
            <p:ph type="pic" sz="quarter" idx="11"/>
          </p:nvPr>
        </p:nvSpPr>
        <p:spPr>
          <a:xfrm>
            <a:off x="3556463" y="1397001"/>
            <a:ext cx="2438718"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r>
              <a:rPr lang="fr-FR"/>
              <a:t>Cliquez sur l'icône pour ajouter une image</a:t>
            </a:r>
            <a:endParaRPr lang="en-US"/>
          </a:p>
        </p:txBody>
      </p:sp>
      <p:sp>
        <p:nvSpPr>
          <p:cNvPr id="6" name="Picture Placeholder 3"/>
          <p:cNvSpPr>
            <a:spLocks noGrp="1"/>
          </p:cNvSpPr>
          <p:nvPr>
            <p:ph type="pic" sz="quarter" idx="12"/>
          </p:nvPr>
        </p:nvSpPr>
        <p:spPr>
          <a:xfrm>
            <a:off x="6198407" y="1397001"/>
            <a:ext cx="2438718"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r>
              <a:rPr lang="fr-FR"/>
              <a:t>Cliquez sur l'icône pour ajouter une image</a:t>
            </a:r>
            <a:endParaRPr lang="en-US"/>
          </a:p>
        </p:txBody>
      </p:sp>
      <p:sp>
        <p:nvSpPr>
          <p:cNvPr id="7" name="Picture Placeholder 3"/>
          <p:cNvSpPr>
            <a:spLocks noGrp="1"/>
          </p:cNvSpPr>
          <p:nvPr>
            <p:ph type="pic" sz="quarter" idx="13"/>
          </p:nvPr>
        </p:nvSpPr>
        <p:spPr>
          <a:xfrm>
            <a:off x="8840351" y="1397001"/>
            <a:ext cx="2438718"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r>
              <a:rPr lang="fr-FR"/>
              <a:t>Cliquez sur l'icône pour ajouter une image</a:t>
            </a:r>
            <a:endParaRPr lang="en-US"/>
          </a:p>
        </p:txBody>
      </p:sp>
      <p:sp>
        <p:nvSpPr>
          <p:cNvPr id="14" name="Content Placeholder 13"/>
          <p:cNvSpPr>
            <a:spLocks noGrp="1"/>
          </p:cNvSpPr>
          <p:nvPr>
            <p:ph sz="quarter" idx="18"/>
          </p:nvPr>
        </p:nvSpPr>
        <p:spPr>
          <a:xfrm>
            <a:off x="914519" y="3055281"/>
            <a:ext cx="244176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5" name="Content Placeholder 13"/>
          <p:cNvSpPr>
            <a:spLocks noGrp="1"/>
          </p:cNvSpPr>
          <p:nvPr>
            <p:ph sz="quarter" idx="19"/>
          </p:nvPr>
        </p:nvSpPr>
        <p:spPr>
          <a:xfrm>
            <a:off x="3555447" y="3055281"/>
            <a:ext cx="244176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8" name="Content Placeholder 13"/>
          <p:cNvSpPr>
            <a:spLocks noGrp="1"/>
          </p:cNvSpPr>
          <p:nvPr>
            <p:ph sz="quarter" idx="20"/>
          </p:nvPr>
        </p:nvSpPr>
        <p:spPr>
          <a:xfrm>
            <a:off x="6196375" y="3055281"/>
            <a:ext cx="244176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9" name="Content Placeholder 13"/>
          <p:cNvSpPr>
            <a:spLocks noGrp="1"/>
          </p:cNvSpPr>
          <p:nvPr>
            <p:ph sz="quarter" idx="21"/>
          </p:nvPr>
        </p:nvSpPr>
        <p:spPr>
          <a:xfrm>
            <a:off x="8837303" y="3055281"/>
            <a:ext cx="244176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ext Placeholder 4"/>
          <p:cNvSpPr>
            <a:spLocks noGrp="1"/>
          </p:cNvSpPr>
          <p:nvPr>
            <p:ph type="body" sz="quarter" idx="22"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2990416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3328850"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5" name="Picture Placeholder 3"/>
          <p:cNvSpPr>
            <a:spLocks noGrp="1"/>
          </p:cNvSpPr>
          <p:nvPr>
            <p:ph type="pic" sz="quarter" idx="11"/>
          </p:nvPr>
        </p:nvSpPr>
        <p:spPr>
          <a:xfrm>
            <a:off x="4432369" y="1397000"/>
            <a:ext cx="3328850"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6" name="Picture Placeholder 3"/>
          <p:cNvSpPr>
            <a:spLocks noGrp="1"/>
          </p:cNvSpPr>
          <p:nvPr>
            <p:ph type="pic" sz="quarter" idx="12"/>
          </p:nvPr>
        </p:nvSpPr>
        <p:spPr>
          <a:xfrm>
            <a:off x="7950219" y="1397000"/>
            <a:ext cx="3328850"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11" name="Content Placeholder 13"/>
          <p:cNvSpPr>
            <a:spLocks noGrp="1"/>
          </p:cNvSpPr>
          <p:nvPr>
            <p:ph sz="quarter" idx="18"/>
          </p:nvPr>
        </p:nvSpPr>
        <p:spPr>
          <a:xfrm>
            <a:off x="914519" y="3055281"/>
            <a:ext cx="3328850"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Content Placeholder 13"/>
          <p:cNvSpPr>
            <a:spLocks noGrp="1"/>
          </p:cNvSpPr>
          <p:nvPr>
            <p:ph sz="quarter" idx="19"/>
          </p:nvPr>
        </p:nvSpPr>
        <p:spPr>
          <a:xfrm>
            <a:off x="4432369" y="3055281"/>
            <a:ext cx="3328850"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13"/>
          <p:cNvSpPr>
            <a:spLocks noGrp="1"/>
          </p:cNvSpPr>
          <p:nvPr>
            <p:ph sz="quarter" idx="20"/>
          </p:nvPr>
        </p:nvSpPr>
        <p:spPr>
          <a:xfrm>
            <a:off x="7950219" y="3055281"/>
            <a:ext cx="3328850"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5306402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3328850"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5" name="Picture Placeholder 3"/>
          <p:cNvSpPr>
            <a:spLocks noGrp="1"/>
          </p:cNvSpPr>
          <p:nvPr>
            <p:ph type="pic" sz="quarter" idx="11"/>
          </p:nvPr>
        </p:nvSpPr>
        <p:spPr>
          <a:xfrm>
            <a:off x="4432369" y="1397000"/>
            <a:ext cx="3328850"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6" name="Picture Placeholder 3"/>
          <p:cNvSpPr>
            <a:spLocks noGrp="1"/>
          </p:cNvSpPr>
          <p:nvPr>
            <p:ph type="pic" sz="quarter" idx="12"/>
          </p:nvPr>
        </p:nvSpPr>
        <p:spPr>
          <a:xfrm>
            <a:off x="7950219" y="1397000"/>
            <a:ext cx="3328850"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11" name="Content Placeholder 13"/>
          <p:cNvSpPr>
            <a:spLocks noGrp="1"/>
          </p:cNvSpPr>
          <p:nvPr>
            <p:ph sz="quarter" idx="18"/>
          </p:nvPr>
        </p:nvSpPr>
        <p:spPr>
          <a:xfrm>
            <a:off x="914519" y="3055281"/>
            <a:ext cx="3328850"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Content Placeholder 13"/>
          <p:cNvSpPr>
            <a:spLocks noGrp="1"/>
          </p:cNvSpPr>
          <p:nvPr>
            <p:ph sz="quarter" idx="19"/>
          </p:nvPr>
        </p:nvSpPr>
        <p:spPr>
          <a:xfrm>
            <a:off x="4432369" y="3055281"/>
            <a:ext cx="3328850"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13"/>
          <p:cNvSpPr>
            <a:spLocks noGrp="1"/>
          </p:cNvSpPr>
          <p:nvPr>
            <p:ph sz="quarter" idx="20"/>
          </p:nvPr>
        </p:nvSpPr>
        <p:spPr>
          <a:xfrm>
            <a:off x="7950219" y="3055281"/>
            <a:ext cx="3328850"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Text Placeholder 4"/>
          <p:cNvSpPr>
            <a:spLocks noGrp="1"/>
          </p:cNvSpPr>
          <p:nvPr>
            <p:ph type="body" sz="quarter" idx="21"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8987496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20" y="1397000"/>
            <a:ext cx="5086251"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5" name="Picture Placeholder 3"/>
          <p:cNvSpPr>
            <a:spLocks noGrp="1"/>
          </p:cNvSpPr>
          <p:nvPr>
            <p:ph type="pic" sz="quarter" idx="11"/>
          </p:nvPr>
        </p:nvSpPr>
        <p:spPr>
          <a:xfrm>
            <a:off x="6192818" y="1397000"/>
            <a:ext cx="5086251"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7" name="Content Placeholder 13"/>
          <p:cNvSpPr>
            <a:spLocks noGrp="1"/>
          </p:cNvSpPr>
          <p:nvPr>
            <p:ph sz="quarter" idx="18"/>
          </p:nvPr>
        </p:nvSpPr>
        <p:spPr>
          <a:xfrm>
            <a:off x="914519" y="3055281"/>
            <a:ext cx="508472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Content Placeholder 13"/>
          <p:cNvSpPr>
            <a:spLocks noGrp="1"/>
          </p:cNvSpPr>
          <p:nvPr>
            <p:ph sz="quarter" idx="19"/>
          </p:nvPr>
        </p:nvSpPr>
        <p:spPr>
          <a:xfrm>
            <a:off x="6194343" y="3055281"/>
            <a:ext cx="508472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067973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20" y="1397000"/>
            <a:ext cx="5086251"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5" name="Picture Placeholder 3"/>
          <p:cNvSpPr>
            <a:spLocks noGrp="1"/>
          </p:cNvSpPr>
          <p:nvPr>
            <p:ph type="pic" sz="quarter" idx="11"/>
          </p:nvPr>
        </p:nvSpPr>
        <p:spPr>
          <a:xfrm>
            <a:off x="6192818" y="1397000"/>
            <a:ext cx="5086251"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7" name="Content Placeholder 13"/>
          <p:cNvSpPr>
            <a:spLocks noGrp="1"/>
          </p:cNvSpPr>
          <p:nvPr>
            <p:ph sz="quarter" idx="18"/>
          </p:nvPr>
        </p:nvSpPr>
        <p:spPr>
          <a:xfrm>
            <a:off x="914519" y="3055281"/>
            <a:ext cx="508472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Content Placeholder 13"/>
          <p:cNvSpPr>
            <a:spLocks noGrp="1"/>
          </p:cNvSpPr>
          <p:nvPr>
            <p:ph sz="quarter" idx="19"/>
          </p:nvPr>
        </p:nvSpPr>
        <p:spPr>
          <a:xfrm>
            <a:off x="6194343" y="3055281"/>
            <a:ext cx="508472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Text Placeholder 4"/>
          <p:cNvSpPr>
            <a:spLocks noGrp="1"/>
          </p:cNvSpPr>
          <p:nvPr>
            <p:ph type="body" sz="quarter" idx="20"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5132636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3503" y="1397001"/>
            <a:ext cx="2438718"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5" name="Picture Placeholder 3"/>
          <p:cNvSpPr>
            <a:spLocks noGrp="1"/>
          </p:cNvSpPr>
          <p:nvPr>
            <p:ph type="pic" sz="quarter" idx="11"/>
          </p:nvPr>
        </p:nvSpPr>
        <p:spPr>
          <a:xfrm>
            <a:off x="3555447" y="1397001"/>
            <a:ext cx="2438718"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6197391" y="1397001"/>
            <a:ext cx="2438718"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7" name="Picture Placeholder 3"/>
          <p:cNvSpPr>
            <a:spLocks noGrp="1"/>
          </p:cNvSpPr>
          <p:nvPr>
            <p:ph type="pic" sz="quarter" idx="13"/>
          </p:nvPr>
        </p:nvSpPr>
        <p:spPr>
          <a:xfrm>
            <a:off x="8839335" y="1397001"/>
            <a:ext cx="2438718"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4" name="Content Placeholder 13"/>
          <p:cNvSpPr>
            <a:spLocks noGrp="1"/>
          </p:cNvSpPr>
          <p:nvPr>
            <p:ph sz="quarter" idx="18"/>
          </p:nvPr>
        </p:nvSpPr>
        <p:spPr>
          <a:xfrm>
            <a:off x="913503" y="4717008"/>
            <a:ext cx="2441766"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5" name="Content Placeholder 13"/>
          <p:cNvSpPr>
            <a:spLocks noGrp="1"/>
          </p:cNvSpPr>
          <p:nvPr>
            <p:ph sz="quarter" idx="19"/>
          </p:nvPr>
        </p:nvSpPr>
        <p:spPr>
          <a:xfrm>
            <a:off x="3554431" y="4717008"/>
            <a:ext cx="2441766"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8" name="Content Placeholder 13"/>
          <p:cNvSpPr>
            <a:spLocks noGrp="1"/>
          </p:cNvSpPr>
          <p:nvPr>
            <p:ph sz="quarter" idx="20"/>
          </p:nvPr>
        </p:nvSpPr>
        <p:spPr>
          <a:xfrm>
            <a:off x="6195359" y="4717008"/>
            <a:ext cx="2441766"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9" name="Content Placeholder 13"/>
          <p:cNvSpPr>
            <a:spLocks noGrp="1"/>
          </p:cNvSpPr>
          <p:nvPr>
            <p:ph sz="quarter" idx="21"/>
          </p:nvPr>
        </p:nvSpPr>
        <p:spPr>
          <a:xfrm>
            <a:off x="8836287" y="4717008"/>
            <a:ext cx="2441766"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Picture Placeholder 3"/>
          <p:cNvSpPr>
            <a:spLocks noGrp="1"/>
          </p:cNvSpPr>
          <p:nvPr>
            <p:ph type="pic" sz="quarter" idx="22"/>
          </p:nvPr>
        </p:nvSpPr>
        <p:spPr>
          <a:xfrm>
            <a:off x="913503" y="3057005"/>
            <a:ext cx="2438718"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12" name="Picture Placeholder 3"/>
          <p:cNvSpPr>
            <a:spLocks noGrp="1"/>
          </p:cNvSpPr>
          <p:nvPr>
            <p:ph type="pic" sz="quarter" idx="23"/>
          </p:nvPr>
        </p:nvSpPr>
        <p:spPr>
          <a:xfrm>
            <a:off x="3555447" y="3057005"/>
            <a:ext cx="2438718"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3" name="Picture Placeholder 3"/>
          <p:cNvSpPr>
            <a:spLocks noGrp="1"/>
          </p:cNvSpPr>
          <p:nvPr>
            <p:ph type="pic" sz="quarter" idx="24"/>
          </p:nvPr>
        </p:nvSpPr>
        <p:spPr>
          <a:xfrm>
            <a:off x="6197391" y="3057005"/>
            <a:ext cx="2438718"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6" name="Picture Placeholder 3"/>
          <p:cNvSpPr>
            <a:spLocks noGrp="1"/>
          </p:cNvSpPr>
          <p:nvPr>
            <p:ph type="pic" sz="quarter" idx="25"/>
          </p:nvPr>
        </p:nvSpPr>
        <p:spPr>
          <a:xfrm>
            <a:off x="8839335" y="3057005"/>
            <a:ext cx="2438718"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Tree>
    <p:extLst>
      <p:ext uri="{BB962C8B-B14F-4D97-AF65-F5344CB8AC3E}">
        <p14:creationId xmlns:p14="http://schemas.microsoft.com/office/powerpoint/2010/main" val="38571100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3503" y="1397001"/>
            <a:ext cx="2438718"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5" name="Picture Placeholder 3"/>
          <p:cNvSpPr>
            <a:spLocks noGrp="1"/>
          </p:cNvSpPr>
          <p:nvPr>
            <p:ph type="pic" sz="quarter" idx="11"/>
          </p:nvPr>
        </p:nvSpPr>
        <p:spPr>
          <a:xfrm>
            <a:off x="3555447" y="1397001"/>
            <a:ext cx="2438718"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6197391" y="1397001"/>
            <a:ext cx="2438718"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7" name="Picture Placeholder 3"/>
          <p:cNvSpPr>
            <a:spLocks noGrp="1"/>
          </p:cNvSpPr>
          <p:nvPr>
            <p:ph type="pic" sz="quarter" idx="13"/>
          </p:nvPr>
        </p:nvSpPr>
        <p:spPr>
          <a:xfrm>
            <a:off x="8839335" y="1397001"/>
            <a:ext cx="2438718"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4" name="Content Placeholder 13"/>
          <p:cNvSpPr>
            <a:spLocks noGrp="1"/>
          </p:cNvSpPr>
          <p:nvPr>
            <p:ph sz="quarter" idx="18"/>
          </p:nvPr>
        </p:nvSpPr>
        <p:spPr>
          <a:xfrm>
            <a:off x="913503" y="4717008"/>
            <a:ext cx="2441766"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5" name="Content Placeholder 13"/>
          <p:cNvSpPr>
            <a:spLocks noGrp="1"/>
          </p:cNvSpPr>
          <p:nvPr>
            <p:ph sz="quarter" idx="19"/>
          </p:nvPr>
        </p:nvSpPr>
        <p:spPr>
          <a:xfrm>
            <a:off x="3554431" y="4717008"/>
            <a:ext cx="2441766"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8" name="Content Placeholder 13"/>
          <p:cNvSpPr>
            <a:spLocks noGrp="1"/>
          </p:cNvSpPr>
          <p:nvPr>
            <p:ph sz="quarter" idx="20"/>
          </p:nvPr>
        </p:nvSpPr>
        <p:spPr>
          <a:xfrm>
            <a:off x="6195359" y="4717008"/>
            <a:ext cx="2441766"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9" name="Content Placeholder 13"/>
          <p:cNvSpPr>
            <a:spLocks noGrp="1"/>
          </p:cNvSpPr>
          <p:nvPr>
            <p:ph sz="quarter" idx="21"/>
          </p:nvPr>
        </p:nvSpPr>
        <p:spPr>
          <a:xfrm>
            <a:off x="8836287" y="4717008"/>
            <a:ext cx="2441766"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Picture Placeholder 3"/>
          <p:cNvSpPr>
            <a:spLocks noGrp="1"/>
          </p:cNvSpPr>
          <p:nvPr>
            <p:ph type="pic" sz="quarter" idx="22"/>
          </p:nvPr>
        </p:nvSpPr>
        <p:spPr>
          <a:xfrm>
            <a:off x="913503" y="3057005"/>
            <a:ext cx="2438718"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12" name="Picture Placeholder 3"/>
          <p:cNvSpPr>
            <a:spLocks noGrp="1"/>
          </p:cNvSpPr>
          <p:nvPr>
            <p:ph type="pic" sz="quarter" idx="23"/>
          </p:nvPr>
        </p:nvSpPr>
        <p:spPr>
          <a:xfrm>
            <a:off x="3555447" y="3057005"/>
            <a:ext cx="2438718"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3" name="Picture Placeholder 3"/>
          <p:cNvSpPr>
            <a:spLocks noGrp="1"/>
          </p:cNvSpPr>
          <p:nvPr>
            <p:ph type="pic" sz="quarter" idx="24"/>
          </p:nvPr>
        </p:nvSpPr>
        <p:spPr>
          <a:xfrm>
            <a:off x="6197391" y="3057005"/>
            <a:ext cx="2438718"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6" name="Picture Placeholder 3"/>
          <p:cNvSpPr>
            <a:spLocks noGrp="1"/>
          </p:cNvSpPr>
          <p:nvPr>
            <p:ph type="pic" sz="quarter" idx="25"/>
          </p:nvPr>
        </p:nvSpPr>
        <p:spPr>
          <a:xfrm>
            <a:off x="8839335" y="3057005"/>
            <a:ext cx="2438718"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7" name="Text Placeholder 4"/>
          <p:cNvSpPr>
            <a:spLocks noGrp="1"/>
          </p:cNvSpPr>
          <p:nvPr>
            <p:ph type="body" sz="quarter" idx="26"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0729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tr-TR" altLang="en-US"/>
              <a:t>17/10/2019</a:t>
            </a:r>
            <a:endParaRPr lang="en-US" altLang="en-US"/>
          </a:p>
        </p:txBody>
      </p:sp>
      <p:sp>
        <p:nvSpPr>
          <p:cNvPr id="5" name="Rectangle 5"/>
          <p:cNvSpPr>
            <a:spLocks noGrp="1" noChangeArrowheads="1"/>
          </p:cNvSpPr>
          <p:nvPr>
            <p:ph type="ftr" idx="11"/>
          </p:nvPr>
        </p:nvSpPr>
        <p:spPr>
          <a:ln/>
        </p:spPr>
        <p:txBody>
          <a:bodyPr/>
          <a:lstStyle>
            <a:lvl1pPr>
              <a:defRPr/>
            </a:lvl1pPr>
          </a:lstStyle>
          <a:p>
            <a:pPr>
              <a:defRPr/>
            </a:pPr>
            <a:r>
              <a:rPr lang="en-US" altLang="en-US"/>
              <a:t>Simulating Blockchain Systems using Multi-Agent eXperimenter @ International Workshop on Blockchain Technologies for Robotic Systems (BCT4ROS'2019), Delhi, India</a:t>
            </a:r>
          </a:p>
        </p:txBody>
      </p:sp>
      <p:sp>
        <p:nvSpPr>
          <p:cNvPr id="6" name="Rectangle 6"/>
          <p:cNvSpPr>
            <a:spLocks noGrp="1" noChangeArrowheads="1"/>
          </p:cNvSpPr>
          <p:nvPr>
            <p:ph type="sldNum" idx="12"/>
          </p:nvPr>
        </p:nvSpPr>
        <p:spPr>
          <a:ln/>
        </p:spPr>
        <p:txBody>
          <a:bodyPr/>
          <a:lstStyle>
            <a:lvl1pPr>
              <a:defRPr/>
            </a:lvl1pPr>
          </a:lstStyle>
          <a:p>
            <a:pPr>
              <a:defRPr/>
            </a:pPr>
            <a:fld id="{BF8C1D3C-FD4C-40D8-B1FE-CFD3DCC2220F}" type="slidenum">
              <a:rPr lang="en-US" altLang="en-US"/>
              <a:pPr>
                <a:defRPr/>
              </a:pPr>
              <a:t>‹#›</a:t>
            </a:fld>
            <a:endParaRPr lang="en-US" altLang="en-US"/>
          </a:p>
        </p:txBody>
      </p:sp>
    </p:spTree>
    <p:extLst>
      <p:ext uri="{BB962C8B-B14F-4D97-AF65-F5344CB8AC3E}">
        <p14:creationId xmlns:p14="http://schemas.microsoft.com/office/powerpoint/2010/main" val="15595245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3328850"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5" name="Picture Placeholder 3"/>
          <p:cNvSpPr>
            <a:spLocks noGrp="1"/>
          </p:cNvSpPr>
          <p:nvPr>
            <p:ph type="pic" sz="quarter" idx="11"/>
          </p:nvPr>
        </p:nvSpPr>
        <p:spPr>
          <a:xfrm>
            <a:off x="4432369" y="1397000"/>
            <a:ext cx="3328850"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7950219" y="1397000"/>
            <a:ext cx="3328850"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1" name="Content Placeholder 13"/>
          <p:cNvSpPr>
            <a:spLocks noGrp="1"/>
          </p:cNvSpPr>
          <p:nvPr>
            <p:ph sz="quarter" idx="18"/>
          </p:nvPr>
        </p:nvSpPr>
        <p:spPr>
          <a:xfrm>
            <a:off x="914519" y="4720990"/>
            <a:ext cx="3328850"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Content Placeholder 13"/>
          <p:cNvSpPr>
            <a:spLocks noGrp="1"/>
          </p:cNvSpPr>
          <p:nvPr>
            <p:ph sz="quarter" idx="19"/>
          </p:nvPr>
        </p:nvSpPr>
        <p:spPr>
          <a:xfrm>
            <a:off x="4432369" y="4720990"/>
            <a:ext cx="3328850"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13"/>
          <p:cNvSpPr>
            <a:spLocks noGrp="1"/>
          </p:cNvSpPr>
          <p:nvPr>
            <p:ph sz="quarter" idx="20"/>
          </p:nvPr>
        </p:nvSpPr>
        <p:spPr>
          <a:xfrm>
            <a:off x="7950219" y="4720990"/>
            <a:ext cx="3328850"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4" name="Picture Placeholder 3"/>
          <p:cNvSpPr>
            <a:spLocks noGrp="1"/>
          </p:cNvSpPr>
          <p:nvPr>
            <p:ph type="pic" sz="quarter" idx="23"/>
          </p:nvPr>
        </p:nvSpPr>
        <p:spPr>
          <a:xfrm>
            <a:off x="914519" y="3060985"/>
            <a:ext cx="3328850"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5" name="Picture Placeholder 3"/>
          <p:cNvSpPr>
            <a:spLocks noGrp="1"/>
          </p:cNvSpPr>
          <p:nvPr>
            <p:ph type="pic" sz="quarter" idx="24"/>
          </p:nvPr>
        </p:nvSpPr>
        <p:spPr>
          <a:xfrm>
            <a:off x="4432369" y="3060985"/>
            <a:ext cx="3328850"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6" name="Picture Placeholder 3"/>
          <p:cNvSpPr>
            <a:spLocks noGrp="1"/>
          </p:cNvSpPr>
          <p:nvPr>
            <p:ph type="pic" sz="quarter" idx="25"/>
          </p:nvPr>
        </p:nvSpPr>
        <p:spPr>
          <a:xfrm>
            <a:off x="7950219" y="3060985"/>
            <a:ext cx="3328850"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Tree>
    <p:extLst>
      <p:ext uri="{BB962C8B-B14F-4D97-AF65-F5344CB8AC3E}">
        <p14:creationId xmlns:p14="http://schemas.microsoft.com/office/powerpoint/2010/main" val="39669699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3328850"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5" name="Picture Placeholder 3"/>
          <p:cNvSpPr>
            <a:spLocks noGrp="1"/>
          </p:cNvSpPr>
          <p:nvPr>
            <p:ph type="pic" sz="quarter" idx="11"/>
          </p:nvPr>
        </p:nvSpPr>
        <p:spPr>
          <a:xfrm>
            <a:off x="4432369" y="1397000"/>
            <a:ext cx="3328850"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7950219" y="1397000"/>
            <a:ext cx="3328850"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1" name="Content Placeholder 13"/>
          <p:cNvSpPr>
            <a:spLocks noGrp="1"/>
          </p:cNvSpPr>
          <p:nvPr>
            <p:ph sz="quarter" idx="18"/>
          </p:nvPr>
        </p:nvSpPr>
        <p:spPr>
          <a:xfrm>
            <a:off x="914519" y="4720990"/>
            <a:ext cx="3328850"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Content Placeholder 13"/>
          <p:cNvSpPr>
            <a:spLocks noGrp="1"/>
          </p:cNvSpPr>
          <p:nvPr>
            <p:ph sz="quarter" idx="19"/>
          </p:nvPr>
        </p:nvSpPr>
        <p:spPr>
          <a:xfrm>
            <a:off x="4432369" y="4720990"/>
            <a:ext cx="3328850"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13"/>
          <p:cNvSpPr>
            <a:spLocks noGrp="1"/>
          </p:cNvSpPr>
          <p:nvPr>
            <p:ph sz="quarter" idx="20"/>
          </p:nvPr>
        </p:nvSpPr>
        <p:spPr>
          <a:xfrm>
            <a:off x="7950219" y="4720990"/>
            <a:ext cx="3328850"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4" name="Picture Placeholder 3"/>
          <p:cNvSpPr>
            <a:spLocks noGrp="1"/>
          </p:cNvSpPr>
          <p:nvPr>
            <p:ph type="pic" sz="quarter" idx="23"/>
          </p:nvPr>
        </p:nvSpPr>
        <p:spPr>
          <a:xfrm>
            <a:off x="914519" y="3060985"/>
            <a:ext cx="3328850"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5" name="Picture Placeholder 3"/>
          <p:cNvSpPr>
            <a:spLocks noGrp="1"/>
          </p:cNvSpPr>
          <p:nvPr>
            <p:ph type="pic" sz="quarter" idx="24"/>
          </p:nvPr>
        </p:nvSpPr>
        <p:spPr>
          <a:xfrm>
            <a:off x="4432369" y="3060985"/>
            <a:ext cx="3328850"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6" name="Picture Placeholder 3"/>
          <p:cNvSpPr>
            <a:spLocks noGrp="1"/>
          </p:cNvSpPr>
          <p:nvPr>
            <p:ph type="pic" sz="quarter" idx="25"/>
          </p:nvPr>
        </p:nvSpPr>
        <p:spPr>
          <a:xfrm>
            <a:off x="7950219" y="3060985"/>
            <a:ext cx="3328850"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7" name="Text Placeholder 4"/>
          <p:cNvSpPr>
            <a:spLocks noGrp="1"/>
          </p:cNvSpPr>
          <p:nvPr>
            <p:ph type="body" sz="quarter" idx="26"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7296868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6045" y="1397000"/>
            <a:ext cx="5086251"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5" name="Picture Placeholder 3"/>
          <p:cNvSpPr>
            <a:spLocks noGrp="1"/>
          </p:cNvSpPr>
          <p:nvPr>
            <p:ph type="pic" sz="quarter" idx="11"/>
          </p:nvPr>
        </p:nvSpPr>
        <p:spPr>
          <a:xfrm>
            <a:off x="6194343" y="1397000"/>
            <a:ext cx="5086251"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7" name="Content Placeholder 13"/>
          <p:cNvSpPr>
            <a:spLocks noGrp="1"/>
          </p:cNvSpPr>
          <p:nvPr>
            <p:ph sz="quarter" idx="18"/>
          </p:nvPr>
        </p:nvSpPr>
        <p:spPr>
          <a:xfrm>
            <a:off x="914519" y="4704406"/>
            <a:ext cx="5084726"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Content Placeholder 13"/>
          <p:cNvSpPr>
            <a:spLocks noGrp="1"/>
          </p:cNvSpPr>
          <p:nvPr>
            <p:ph sz="quarter" idx="19"/>
          </p:nvPr>
        </p:nvSpPr>
        <p:spPr>
          <a:xfrm>
            <a:off x="6194343" y="4704406"/>
            <a:ext cx="5084726"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Picture Placeholder 3"/>
          <p:cNvSpPr>
            <a:spLocks noGrp="1"/>
          </p:cNvSpPr>
          <p:nvPr>
            <p:ph type="pic" sz="quarter" idx="24"/>
          </p:nvPr>
        </p:nvSpPr>
        <p:spPr>
          <a:xfrm>
            <a:off x="916045" y="3060985"/>
            <a:ext cx="5086251"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1" name="Picture Placeholder 3"/>
          <p:cNvSpPr>
            <a:spLocks noGrp="1"/>
          </p:cNvSpPr>
          <p:nvPr>
            <p:ph type="pic" sz="quarter" idx="25"/>
          </p:nvPr>
        </p:nvSpPr>
        <p:spPr>
          <a:xfrm>
            <a:off x="6194343" y="3060985"/>
            <a:ext cx="5086251"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Tree>
    <p:extLst>
      <p:ext uri="{BB962C8B-B14F-4D97-AF65-F5344CB8AC3E}">
        <p14:creationId xmlns:p14="http://schemas.microsoft.com/office/powerpoint/2010/main" val="33062812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6045" y="1397000"/>
            <a:ext cx="5086251"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5" name="Picture Placeholder 3"/>
          <p:cNvSpPr>
            <a:spLocks noGrp="1"/>
          </p:cNvSpPr>
          <p:nvPr>
            <p:ph type="pic" sz="quarter" idx="11"/>
          </p:nvPr>
        </p:nvSpPr>
        <p:spPr>
          <a:xfrm>
            <a:off x="6194343" y="1397000"/>
            <a:ext cx="5086251"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7" name="Content Placeholder 13"/>
          <p:cNvSpPr>
            <a:spLocks noGrp="1"/>
          </p:cNvSpPr>
          <p:nvPr>
            <p:ph sz="quarter" idx="18"/>
          </p:nvPr>
        </p:nvSpPr>
        <p:spPr>
          <a:xfrm>
            <a:off x="914519" y="4704406"/>
            <a:ext cx="5084726"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Content Placeholder 13"/>
          <p:cNvSpPr>
            <a:spLocks noGrp="1"/>
          </p:cNvSpPr>
          <p:nvPr>
            <p:ph sz="quarter" idx="19"/>
          </p:nvPr>
        </p:nvSpPr>
        <p:spPr>
          <a:xfrm>
            <a:off x="6194343" y="4704406"/>
            <a:ext cx="5084726"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Picture Placeholder 3"/>
          <p:cNvSpPr>
            <a:spLocks noGrp="1"/>
          </p:cNvSpPr>
          <p:nvPr>
            <p:ph type="pic" sz="quarter" idx="24"/>
          </p:nvPr>
        </p:nvSpPr>
        <p:spPr>
          <a:xfrm>
            <a:off x="916045" y="3060985"/>
            <a:ext cx="5086251"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1" name="Picture Placeholder 3"/>
          <p:cNvSpPr>
            <a:spLocks noGrp="1"/>
          </p:cNvSpPr>
          <p:nvPr>
            <p:ph type="pic" sz="quarter" idx="25"/>
          </p:nvPr>
        </p:nvSpPr>
        <p:spPr>
          <a:xfrm>
            <a:off x="6194343" y="3060985"/>
            <a:ext cx="5086251"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2" name="Text Placeholder 4"/>
          <p:cNvSpPr>
            <a:spLocks noGrp="1"/>
          </p:cNvSpPr>
          <p:nvPr>
            <p:ph type="body" sz="quarter" idx="26"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911794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6999"/>
            <a:ext cx="2438718"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5" name="Picture Placeholder 3"/>
          <p:cNvSpPr>
            <a:spLocks noGrp="1"/>
          </p:cNvSpPr>
          <p:nvPr>
            <p:ph type="pic" sz="quarter" idx="11"/>
          </p:nvPr>
        </p:nvSpPr>
        <p:spPr>
          <a:xfrm>
            <a:off x="3556463" y="1396999"/>
            <a:ext cx="2438718"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6198407" y="1396999"/>
            <a:ext cx="2438718"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7" name="Picture Placeholder 3"/>
          <p:cNvSpPr>
            <a:spLocks noGrp="1"/>
          </p:cNvSpPr>
          <p:nvPr>
            <p:ph type="pic" sz="quarter" idx="13"/>
          </p:nvPr>
        </p:nvSpPr>
        <p:spPr>
          <a:xfrm>
            <a:off x="8840351" y="1396999"/>
            <a:ext cx="2438718"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8" name="Text Placeholder 7"/>
          <p:cNvSpPr>
            <a:spLocks noGrp="1"/>
          </p:cNvSpPr>
          <p:nvPr>
            <p:ph type="body" sz="quarter" idx="19"/>
          </p:nvPr>
        </p:nvSpPr>
        <p:spPr>
          <a:xfrm>
            <a:off x="914519" y="4296582"/>
            <a:ext cx="2441766" cy="1366528"/>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3" name="Text Placeholder 7"/>
          <p:cNvSpPr>
            <a:spLocks noGrp="1"/>
          </p:cNvSpPr>
          <p:nvPr>
            <p:ph type="body" sz="quarter" idx="20"/>
          </p:nvPr>
        </p:nvSpPr>
        <p:spPr>
          <a:xfrm>
            <a:off x="3555447" y="4296582"/>
            <a:ext cx="2441766" cy="1366528"/>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6" name="Text Placeholder 7"/>
          <p:cNvSpPr>
            <a:spLocks noGrp="1"/>
          </p:cNvSpPr>
          <p:nvPr>
            <p:ph type="body" sz="quarter" idx="21"/>
          </p:nvPr>
        </p:nvSpPr>
        <p:spPr>
          <a:xfrm>
            <a:off x="6196375" y="4296582"/>
            <a:ext cx="2441766" cy="1366528"/>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7" name="Text Placeholder 7"/>
          <p:cNvSpPr>
            <a:spLocks noGrp="1"/>
          </p:cNvSpPr>
          <p:nvPr>
            <p:ph type="body" sz="quarter" idx="22"/>
          </p:nvPr>
        </p:nvSpPr>
        <p:spPr>
          <a:xfrm>
            <a:off x="8837303" y="4296582"/>
            <a:ext cx="2441766" cy="1366528"/>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Tree>
    <p:extLst>
      <p:ext uri="{BB962C8B-B14F-4D97-AF65-F5344CB8AC3E}">
        <p14:creationId xmlns:p14="http://schemas.microsoft.com/office/powerpoint/2010/main" val="289650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6999"/>
            <a:ext cx="2438718"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5" name="Picture Placeholder 3"/>
          <p:cNvSpPr>
            <a:spLocks noGrp="1"/>
          </p:cNvSpPr>
          <p:nvPr>
            <p:ph type="pic" sz="quarter" idx="11"/>
          </p:nvPr>
        </p:nvSpPr>
        <p:spPr>
          <a:xfrm>
            <a:off x="3556463" y="1396999"/>
            <a:ext cx="2438718"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6198407" y="1396999"/>
            <a:ext cx="2438718"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7" name="Picture Placeholder 3"/>
          <p:cNvSpPr>
            <a:spLocks noGrp="1"/>
          </p:cNvSpPr>
          <p:nvPr>
            <p:ph type="pic" sz="quarter" idx="13"/>
          </p:nvPr>
        </p:nvSpPr>
        <p:spPr>
          <a:xfrm>
            <a:off x="8840351" y="1396999"/>
            <a:ext cx="2438718"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8" name="Text Placeholder 7"/>
          <p:cNvSpPr>
            <a:spLocks noGrp="1"/>
          </p:cNvSpPr>
          <p:nvPr>
            <p:ph type="body" sz="quarter" idx="19"/>
          </p:nvPr>
        </p:nvSpPr>
        <p:spPr>
          <a:xfrm>
            <a:off x="914519" y="4296582"/>
            <a:ext cx="2441766" cy="1366528"/>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3" name="Text Placeholder 7"/>
          <p:cNvSpPr>
            <a:spLocks noGrp="1"/>
          </p:cNvSpPr>
          <p:nvPr>
            <p:ph type="body" sz="quarter" idx="20"/>
          </p:nvPr>
        </p:nvSpPr>
        <p:spPr>
          <a:xfrm>
            <a:off x="3555447" y="4296582"/>
            <a:ext cx="2441766" cy="1366528"/>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6" name="Text Placeholder 7"/>
          <p:cNvSpPr>
            <a:spLocks noGrp="1"/>
          </p:cNvSpPr>
          <p:nvPr>
            <p:ph type="body" sz="quarter" idx="21"/>
          </p:nvPr>
        </p:nvSpPr>
        <p:spPr>
          <a:xfrm>
            <a:off x="6196375" y="4296582"/>
            <a:ext cx="2441766" cy="1366528"/>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7" name="Text Placeholder 7"/>
          <p:cNvSpPr>
            <a:spLocks noGrp="1"/>
          </p:cNvSpPr>
          <p:nvPr>
            <p:ph type="body" sz="quarter" idx="22"/>
          </p:nvPr>
        </p:nvSpPr>
        <p:spPr>
          <a:xfrm>
            <a:off x="8837303" y="4296582"/>
            <a:ext cx="2441766" cy="1366528"/>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1" name="Text Placeholder 4"/>
          <p:cNvSpPr>
            <a:spLocks noGrp="1"/>
          </p:cNvSpPr>
          <p:nvPr>
            <p:ph type="body" sz="quarter" idx="18"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679120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6999"/>
            <a:ext cx="332885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5" name="Picture Placeholder 3"/>
          <p:cNvSpPr>
            <a:spLocks noGrp="1"/>
          </p:cNvSpPr>
          <p:nvPr>
            <p:ph type="pic" sz="quarter" idx="11"/>
          </p:nvPr>
        </p:nvSpPr>
        <p:spPr>
          <a:xfrm>
            <a:off x="4432369" y="1396999"/>
            <a:ext cx="332885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7950219" y="1396999"/>
            <a:ext cx="332885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9" name="Text Placeholder 7"/>
          <p:cNvSpPr>
            <a:spLocks noGrp="1"/>
          </p:cNvSpPr>
          <p:nvPr>
            <p:ph type="body" sz="quarter" idx="21"/>
          </p:nvPr>
        </p:nvSpPr>
        <p:spPr>
          <a:xfrm>
            <a:off x="914519" y="4604359"/>
            <a:ext cx="3328850"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0" name="Text Placeholder 7"/>
          <p:cNvSpPr>
            <a:spLocks noGrp="1"/>
          </p:cNvSpPr>
          <p:nvPr>
            <p:ph type="body" sz="quarter" idx="22"/>
          </p:nvPr>
        </p:nvSpPr>
        <p:spPr>
          <a:xfrm>
            <a:off x="4432369" y="4604359"/>
            <a:ext cx="3328850"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4" name="Text Placeholder 7"/>
          <p:cNvSpPr>
            <a:spLocks noGrp="1"/>
          </p:cNvSpPr>
          <p:nvPr>
            <p:ph type="body" sz="quarter" idx="23"/>
          </p:nvPr>
        </p:nvSpPr>
        <p:spPr>
          <a:xfrm>
            <a:off x="7950219" y="4604359"/>
            <a:ext cx="3328850"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Tree>
    <p:extLst>
      <p:ext uri="{BB962C8B-B14F-4D97-AF65-F5344CB8AC3E}">
        <p14:creationId xmlns:p14="http://schemas.microsoft.com/office/powerpoint/2010/main" val="7295460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6999"/>
            <a:ext cx="332885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5" name="Picture Placeholder 3"/>
          <p:cNvSpPr>
            <a:spLocks noGrp="1"/>
          </p:cNvSpPr>
          <p:nvPr>
            <p:ph type="pic" sz="quarter" idx="11"/>
          </p:nvPr>
        </p:nvSpPr>
        <p:spPr>
          <a:xfrm>
            <a:off x="4432369" y="1396999"/>
            <a:ext cx="332885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7950219" y="1396999"/>
            <a:ext cx="332885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9" name="Text Placeholder 7"/>
          <p:cNvSpPr>
            <a:spLocks noGrp="1"/>
          </p:cNvSpPr>
          <p:nvPr>
            <p:ph type="body" sz="quarter" idx="21"/>
          </p:nvPr>
        </p:nvSpPr>
        <p:spPr>
          <a:xfrm>
            <a:off x="914519" y="4604359"/>
            <a:ext cx="3328850"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0" name="Text Placeholder 7"/>
          <p:cNvSpPr>
            <a:spLocks noGrp="1"/>
          </p:cNvSpPr>
          <p:nvPr>
            <p:ph type="body" sz="quarter" idx="22"/>
          </p:nvPr>
        </p:nvSpPr>
        <p:spPr>
          <a:xfrm>
            <a:off x="4432369" y="4604359"/>
            <a:ext cx="3328850"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4" name="Text Placeholder 7"/>
          <p:cNvSpPr>
            <a:spLocks noGrp="1"/>
          </p:cNvSpPr>
          <p:nvPr>
            <p:ph type="body" sz="quarter" idx="23"/>
          </p:nvPr>
        </p:nvSpPr>
        <p:spPr>
          <a:xfrm>
            <a:off x="7950219" y="4604359"/>
            <a:ext cx="3328850"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1" name="Text Placeholder 4"/>
          <p:cNvSpPr>
            <a:spLocks noGrp="1"/>
          </p:cNvSpPr>
          <p:nvPr>
            <p:ph type="body" sz="quarter" idx="18"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452645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20" y="1396999"/>
            <a:ext cx="5086251"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5" name="Picture Placeholder 3"/>
          <p:cNvSpPr>
            <a:spLocks noGrp="1"/>
          </p:cNvSpPr>
          <p:nvPr>
            <p:ph type="pic" sz="quarter" idx="11"/>
          </p:nvPr>
        </p:nvSpPr>
        <p:spPr>
          <a:xfrm>
            <a:off x="6192818" y="1396999"/>
            <a:ext cx="5086251"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8" name="Text Placeholder 7"/>
          <p:cNvSpPr>
            <a:spLocks noGrp="1"/>
          </p:cNvSpPr>
          <p:nvPr>
            <p:ph type="body" sz="quarter" idx="21"/>
          </p:nvPr>
        </p:nvSpPr>
        <p:spPr>
          <a:xfrm>
            <a:off x="914519" y="4912135"/>
            <a:ext cx="5084726"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9" name="Text Placeholder 7"/>
          <p:cNvSpPr>
            <a:spLocks noGrp="1"/>
          </p:cNvSpPr>
          <p:nvPr>
            <p:ph type="body" sz="quarter" idx="22"/>
          </p:nvPr>
        </p:nvSpPr>
        <p:spPr>
          <a:xfrm>
            <a:off x="6194343" y="4912135"/>
            <a:ext cx="5084726"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7" name="Text Placeholder 4"/>
          <p:cNvSpPr>
            <a:spLocks noGrp="1"/>
          </p:cNvSpPr>
          <p:nvPr>
            <p:ph type="body" sz="quarter" idx="18"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8037778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20" y="1396999"/>
            <a:ext cx="5086251"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5" name="Picture Placeholder 3"/>
          <p:cNvSpPr>
            <a:spLocks noGrp="1"/>
          </p:cNvSpPr>
          <p:nvPr>
            <p:ph type="pic" sz="quarter" idx="11"/>
          </p:nvPr>
        </p:nvSpPr>
        <p:spPr>
          <a:xfrm>
            <a:off x="6192818" y="1396999"/>
            <a:ext cx="5086251"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8" name="Text Placeholder 7"/>
          <p:cNvSpPr>
            <a:spLocks noGrp="1"/>
          </p:cNvSpPr>
          <p:nvPr>
            <p:ph type="body" sz="quarter" idx="21"/>
          </p:nvPr>
        </p:nvSpPr>
        <p:spPr>
          <a:xfrm>
            <a:off x="914519" y="4912135"/>
            <a:ext cx="5084726"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9" name="Text Placeholder 7"/>
          <p:cNvSpPr>
            <a:spLocks noGrp="1"/>
          </p:cNvSpPr>
          <p:nvPr>
            <p:ph type="body" sz="quarter" idx="22"/>
          </p:nvPr>
        </p:nvSpPr>
        <p:spPr>
          <a:xfrm>
            <a:off x="6194343" y="4912135"/>
            <a:ext cx="5084726"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Tree>
    <p:extLst>
      <p:ext uri="{BB962C8B-B14F-4D97-AF65-F5344CB8AC3E}">
        <p14:creationId xmlns:p14="http://schemas.microsoft.com/office/powerpoint/2010/main" val="2542578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7188" cy="2852737"/>
          </a:xfrm>
        </p:spPr>
        <p:txBody>
          <a:bodyPr anchor="b"/>
          <a:lstStyle>
            <a:lvl1pPr>
              <a:defRPr sz="6000"/>
            </a:lvl1pPr>
          </a:lstStyle>
          <a:p>
            <a:r>
              <a:rPr lang="fr-FR"/>
              <a:t>Modifiez le style du titre</a:t>
            </a:r>
            <a:endParaRPr lang="en-US"/>
          </a:p>
        </p:txBody>
      </p:sp>
      <p:sp>
        <p:nvSpPr>
          <p:cNvPr id="3" name="Espace réservé du texte 2"/>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Modifier les styles du texte du masque</a:t>
            </a:r>
          </a:p>
        </p:txBody>
      </p:sp>
      <p:sp>
        <p:nvSpPr>
          <p:cNvPr id="4" name="Rectangle 4"/>
          <p:cNvSpPr>
            <a:spLocks noGrp="1" noChangeArrowheads="1"/>
          </p:cNvSpPr>
          <p:nvPr>
            <p:ph type="dt" idx="10"/>
          </p:nvPr>
        </p:nvSpPr>
        <p:spPr>
          <a:ln/>
        </p:spPr>
        <p:txBody>
          <a:bodyPr/>
          <a:lstStyle>
            <a:lvl1pPr>
              <a:defRPr/>
            </a:lvl1pPr>
          </a:lstStyle>
          <a:p>
            <a:pPr>
              <a:defRPr/>
            </a:pPr>
            <a:r>
              <a:rPr lang="tr-TR" altLang="en-US"/>
              <a:t>17/10/2019</a:t>
            </a:r>
            <a:endParaRPr lang="en-US" altLang="en-US"/>
          </a:p>
        </p:txBody>
      </p:sp>
      <p:sp>
        <p:nvSpPr>
          <p:cNvPr id="5" name="Rectangle 5"/>
          <p:cNvSpPr>
            <a:spLocks noGrp="1" noChangeArrowheads="1"/>
          </p:cNvSpPr>
          <p:nvPr>
            <p:ph type="ftr" idx="11"/>
          </p:nvPr>
        </p:nvSpPr>
        <p:spPr>
          <a:ln/>
        </p:spPr>
        <p:txBody>
          <a:bodyPr/>
          <a:lstStyle>
            <a:lvl1pPr>
              <a:defRPr/>
            </a:lvl1pPr>
          </a:lstStyle>
          <a:p>
            <a:pPr>
              <a:defRPr/>
            </a:pPr>
            <a:r>
              <a:rPr lang="en-US" altLang="en-US"/>
              <a:t>Simulating Blockchain Systems using Multi-Agent eXperimenter @ International Workshop on Blockchain Technologies for Robotic Systems (BCT4ROS'2019), Delhi, India</a:t>
            </a:r>
          </a:p>
        </p:txBody>
      </p:sp>
      <p:sp>
        <p:nvSpPr>
          <p:cNvPr id="6" name="Rectangle 6"/>
          <p:cNvSpPr>
            <a:spLocks noGrp="1" noChangeArrowheads="1"/>
          </p:cNvSpPr>
          <p:nvPr>
            <p:ph type="sldNum" idx="12"/>
          </p:nvPr>
        </p:nvSpPr>
        <p:spPr>
          <a:ln/>
        </p:spPr>
        <p:txBody>
          <a:bodyPr/>
          <a:lstStyle>
            <a:lvl1pPr>
              <a:defRPr/>
            </a:lvl1pPr>
          </a:lstStyle>
          <a:p>
            <a:pPr>
              <a:defRPr/>
            </a:pPr>
            <a:fld id="{36181F29-39BD-44E6-8B51-798C4F0A1E08}" type="slidenum">
              <a:rPr lang="en-US" altLang="en-US"/>
              <a:pPr>
                <a:defRPr/>
              </a:pPr>
              <a:t>‹#›</a:t>
            </a:fld>
            <a:endParaRPr lang="en-US" altLang="en-US"/>
          </a:p>
        </p:txBody>
      </p:sp>
    </p:spTree>
    <p:extLst>
      <p:ext uri="{BB962C8B-B14F-4D97-AF65-F5344CB8AC3E}">
        <p14:creationId xmlns:p14="http://schemas.microsoft.com/office/powerpoint/2010/main" val="31541682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2438718"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5" name="Picture Placeholder 3"/>
          <p:cNvSpPr>
            <a:spLocks noGrp="1"/>
          </p:cNvSpPr>
          <p:nvPr>
            <p:ph type="pic" sz="quarter" idx="11"/>
          </p:nvPr>
        </p:nvSpPr>
        <p:spPr>
          <a:xfrm>
            <a:off x="3556463" y="1397000"/>
            <a:ext cx="2438718"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6198407" y="1397000"/>
            <a:ext cx="2438718"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7" name="Picture Placeholder 3"/>
          <p:cNvSpPr>
            <a:spLocks noGrp="1"/>
          </p:cNvSpPr>
          <p:nvPr>
            <p:ph type="pic" sz="quarter" idx="13"/>
          </p:nvPr>
        </p:nvSpPr>
        <p:spPr>
          <a:xfrm>
            <a:off x="8840351" y="1397000"/>
            <a:ext cx="2438718"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8" name="Text Placeholder 7"/>
          <p:cNvSpPr>
            <a:spLocks noGrp="1"/>
          </p:cNvSpPr>
          <p:nvPr>
            <p:ph type="body" sz="quarter" idx="19"/>
          </p:nvPr>
        </p:nvSpPr>
        <p:spPr>
          <a:xfrm>
            <a:off x="914519" y="2674541"/>
            <a:ext cx="2441766" cy="1366528"/>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3" name="Text Placeholder 7"/>
          <p:cNvSpPr>
            <a:spLocks noGrp="1"/>
          </p:cNvSpPr>
          <p:nvPr>
            <p:ph type="body" sz="quarter" idx="20"/>
          </p:nvPr>
        </p:nvSpPr>
        <p:spPr>
          <a:xfrm>
            <a:off x="3555447" y="2674541"/>
            <a:ext cx="2441766" cy="1366528"/>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6" name="Text Placeholder 7"/>
          <p:cNvSpPr>
            <a:spLocks noGrp="1"/>
          </p:cNvSpPr>
          <p:nvPr>
            <p:ph type="body" sz="quarter" idx="21"/>
          </p:nvPr>
        </p:nvSpPr>
        <p:spPr>
          <a:xfrm>
            <a:off x="6196375" y="2674541"/>
            <a:ext cx="2441766" cy="1366528"/>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7" name="Text Placeholder 7"/>
          <p:cNvSpPr>
            <a:spLocks noGrp="1"/>
          </p:cNvSpPr>
          <p:nvPr>
            <p:ph type="body" sz="quarter" idx="22"/>
          </p:nvPr>
        </p:nvSpPr>
        <p:spPr>
          <a:xfrm>
            <a:off x="8837303" y="2674541"/>
            <a:ext cx="2441766" cy="1366528"/>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8" name="Content Placeholder 13"/>
          <p:cNvSpPr>
            <a:spLocks noGrp="1"/>
          </p:cNvSpPr>
          <p:nvPr>
            <p:ph sz="quarter" idx="18"/>
          </p:nvPr>
        </p:nvSpPr>
        <p:spPr>
          <a:xfrm>
            <a:off x="914519" y="4212305"/>
            <a:ext cx="2441766"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9" name="Content Placeholder 13"/>
          <p:cNvSpPr>
            <a:spLocks noGrp="1"/>
          </p:cNvSpPr>
          <p:nvPr>
            <p:ph sz="quarter" idx="24"/>
          </p:nvPr>
        </p:nvSpPr>
        <p:spPr>
          <a:xfrm>
            <a:off x="3555447" y="4212305"/>
            <a:ext cx="2441766"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0" name="Content Placeholder 13"/>
          <p:cNvSpPr>
            <a:spLocks noGrp="1"/>
          </p:cNvSpPr>
          <p:nvPr>
            <p:ph sz="quarter" idx="25"/>
          </p:nvPr>
        </p:nvSpPr>
        <p:spPr>
          <a:xfrm>
            <a:off x="6196375" y="4212305"/>
            <a:ext cx="2441766"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1" name="Content Placeholder 13"/>
          <p:cNvSpPr>
            <a:spLocks noGrp="1"/>
          </p:cNvSpPr>
          <p:nvPr>
            <p:ph sz="quarter" idx="26"/>
          </p:nvPr>
        </p:nvSpPr>
        <p:spPr>
          <a:xfrm>
            <a:off x="8837303" y="4212305"/>
            <a:ext cx="2441766"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5640923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2438718"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5" name="Picture Placeholder 3"/>
          <p:cNvSpPr>
            <a:spLocks noGrp="1"/>
          </p:cNvSpPr>
          <p:nvPr>
            <p:ph type="pic" sz="quarter" idx="11"/>
          </p:nvPr>
        </p:nvSpPr>
        <p:spPr>
          <a:xfrm>
            <a:off x="3556463" y="1397000"/>
            <a:ext cx="2438718"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6198407" y="1397000"/>
            <a:ext cx="2438718"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7" name="Picture Placeholder 3"/>
          <p:cNvSpPr>
            <a:spLocks noGrp="1"/>
          </p:cNvSpPr>
          <p:nvPr>
            <p:ph type="pic" sz="quarter" idx="13"/>
          </p:nvPr>
        </p:nvSpPr>
        <p:spPr>
          <a:xfrm>
            <a:off x="8840351" y="1397000"/>
            <a:ext cx="2438718"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8" name="Text Placeholder 7"/>
          <p:cNvSpPr>
            <a:spLocks noGrp="1"/>
          </p:cNvSpPr>
          <p:nvPr>
            <p:ph type="body" sz="quarter" idx="19"/>
          </p:nvPr>
        </p:nvSpPr>
        <p:spPr>
          <a:xfrm>
            <a:off x="914519" y="2674541"/>
            <a:ext cx="2441766" cy="1366528"/>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3" name="Text Placeholder 7"/>
          <p:cNvSpPr>
            <a:spLocks noGrp="1"/>
          </p:cNvSpPr>
          <p:nvPr>
            <p:ph type="body" sz="quarter" idx="20"/>
          </p:nvPr>
        </p:nvSpPr>
        <p:spPr>
          <a:xfrm>
            <a:off x="3555447" y="2674541"/>
            <a:ext cx="2441766" cy="1366528"/>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6" name="Text Placeholder 7"/>
          <p:cNvSpPr>
            <a:spLocks noGrp="1"/>
          </p:cNvSpPr>
          <p:nvPr>
            <p:ph type="body" sz="quarter" idx="21"/>
          </p:nvPr>
        </p:nvSpPr>
        <p:spPr>
          <a:xfrm>
            <a:off x="6196375" y="2674541"/>
            <a:ext cx="2441766" cy="1366528"/>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7" name="Text Placeholder 7"/>
          <p:cNvSpPr>
            <a:spLocks noGrp="1"/>
          </p:cNvSpPr>
          <p:nvPr>
            <p:ph type="body" sz="quarter" idx="22"/>
          </p:nvPr>
        </p:nvSpPr>
        <p:spPr>
          <a:xfrm>
            <a:off x="8837303" y="2674541"/>
            <a:ext cx="2441766" cy="1366528"/>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8" name="Content Placeholder 13"/>
          <p:cNvSpPr>
            <a:spLocks noGrp="1"/>
          </p:cNvSpPr>
          <p:nvPr>
            <p:ph sz="quarter" idx="18"/>
          </p:nvPr>
        </p:nvSpPr>
        <p:spPr>
          <a:xfrm>
            <a:off x="914519" y="4212305"/>
            <a:ext cx="2441766"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9" name="Content Placeholder 13"/>
          <p:cNvSpPr>
            <a:spLocks noGrp="1"/>
          </p:cNvSpPr>
          <p:nvPr>
            <p:ph sz="quarter" idx="24"/>
          </p:nvPr>
        </p:nvSpPr>
        <p:spPr>
          <a:xfrm>
            <a:off x="3555447" y="4212305"/>
            <a:ext cx="2441766"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0" name="Content Placeholder 13"/>
          <p:cNvSpPr>
            <a:spLocks noGrp="1"/>
          </p:cNvSpPr>
          <p:nvPr>
            <p:ph sz="quarter" idx="25"/>
          </p:nvPr>
        </p:nvSpPr>
        <p:spPr>
          <a:xfrm>
            <a:off x="6196375" y="4212305"/>
            <a:ext cx="2441766"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1" name="Content Placeholder 13"/>
          <p:cNvSpPr>
            <a:spLocks noGrp="1"/>
          </p:cNvSpPr>
          <p:nvPr>
            <p:ph sz="quarter" idx="26"/>
          </p:nvPr>
        </p:nvSpPr>
        <p:spPr>
          <a:xfrm>
            <a:off x="8837303" y="4212305"/>
            <a:ext cx="2441766"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5" name="Text Placeholder 4"/>
          <p:cNvSpPr>
            <a:spLocks noGrp="1"/>
          </p:cNvSpPr>
          <p:nvPr>
            <p:ph type="body" sz="quarter" idx="27"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8889461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332885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5" name="Picture Placeholder 3"/>
          <p:cNvSpPr>
            <a:spLocks noGrp="1"/>
          </p:cNvSpPr>
          <p:nvPr>
            <p:ph type="pic" sz="quarter" idx="11"/>
          </p:nvPr>
        </p:nvSpPr>
        <p:spPr>
          <a:xfrm>
            <a:off x="4432369" y="1397000"/>
            <a:ext cx="332885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7950219" y="1397000"/>
            <a:ext cx="332885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9" name="Text Placeholder 7"/>
          <p:cNvSpPr>
            <a:spLocks noGrp="1"/>
          </p:cNvSpPr>
          <p:nvPr>
            <p:ph type="body" sz="quarter" idx="21"/>
          </p:nvPr>
        </p:nvSpPr>
        <p:spPr>
          <a:xfrm>
            <a:off x="914519" y="2982318"/>
            <a:ext cx="3328850"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0" name="Text Placeholder 7"/>
          <p:cNvSpPr>
            <a:spLocks noGrp="1"/>
          </p:cNvSpPr>
          <p:nvPr>
            <p:ph type="body" sz="quarter" idx="22"/>
          </p:nvPr>
        </p:nvSpPr>
        <p:spPr>
          <a:xfrm>
            <a:off x="4432369" y="2982318"/>
            <a:ext cx="3328850"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4" name="Text Placeholder 7"/>
          <p:cNvSpPr>
            <a:spLocks noGrp="1"/>
          </p:cNvSpPr>
          <p:nvPr>
            <p:ph type="body" sz="quarter" idx="23"/>
          </p:nvPr>
        </p:nvSpPr>
        <p:spPr>
          <a:xfrm>
            <a:off x="7950219" y="2982318"/>
            <a:ext cx="3328850"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3" name="Content Placeholder 13"/>
          <p:cNvSpPr>
            <a:spLocks noGrp="1"/>
          </p:cNvSpPr>
          <p:nvPr>
            <p:ph sz="quarter" idx="18"/>
          </p:nvPr>
        </p:nvSpPr>
        <p:spPr>
          <a:xfrm>
            <a:off x="914519" y="4212305"/>
            <a:ext cx="3328850"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5" name="Content Placeholder 13"/>
          <p:cNvSpPr>
            <a:spLocks noGrp="1"/>
          </p:cNvSpPr>
          <p:nvPr>
            <p:ph sz="quarter" idx="19"/>
          </p:nvPr>
        </p:nvSpPr>
        <p:spPr>
          <a:xfrm>
            <a:off x="4432369" y="4212305"/>
            <a:ext cx="3328850"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6" name="Content Placeholder 13"/>
          <p:cNvSpPr>
            <a:spLocks noGrp="1"/>
          </p:cNvSpPr>
          <p:nvPr>
            <p:ph sz="quarter" idx="20"/>
          </p:nvPr>
        </p:nvSpPr>
        <p:spPr>
          <a:xfrm>
            <a:off x="7950219" y="4212305"/>
            <a:ext cx="3328850"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7" name="Text Placeholder 4"/>
          <p:cNvSpPr>
            <a:spLocks noGrp="1"/>
          </p:cNvSpPr>
          <p:nvPr>
            <p:ph type="body" sz="quarter" idx="24"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2585559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332885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5" name="Picture Placeholder 3"/>
          <p:cNvSpPr>
            <a:spLocks noGrp="1"/>
          </p:cNvSpPr>
          <p:nvPr>
            <p:ph type="pic" sz="quarter" idx="11"/>
          </p:nvPr>
        </p:nvSpPr>
        <p:spPr>
          <a:xfrm>
            <a:off x="4432369" y="1397000"/>
            <a:ext cx="332885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7950219" y="1397000"/>
            <a:ext cx="332885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9" name="Text Placeholder 7"/>
          <p:cNvSpPr>
            <a:spLocks noGrp="1"/>
          </p:cNvSpPr>
          <p:nvPr>
            <p:ph type="body" sz="quarter" idx="21"/>
          </p:nvPr>
        </p:nvSpPr>
        <p:spPr>
          <a:xfrm>
            <a:off x="914519" y="2982318"/>
            <a:ext cx="3328850"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0" name="Text Placeholder 7"/>
          <p:cNvSpPr>
            <a:spLocks noGrp="1"/>
          </p:cNvSpPr>
          <p:nvPr>
            <p:ph type="body" sz="quarter" idx="22"/>
          </p:nvPr>
        </p:nvSpPr>
        <p:spPr>
          <a:xfrm>
            <a:off x="4432369" y="2982318"/>
            <a:ext cx="3328850"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4" name="Text Placeholder 7"/>
          <p:cNvSpPr>
            <a:spLocks noGrp="1"/>
          </p:cNvSpPr>
          <p:nvPr>
            <p:ph type="body" sz="quarter" idx="23"/>
          </p:nvPr>
        </p:nvSpPr>
        <p:spPr>
          <a:xfrm>
            <a:off x="7950219" y="2982318"/>
            <a:ext cx="3328850"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3" name="Content Placeholder 13"/>
          <p:cNvSpPr>
            <a:spLocks noGrp="1"/>
          </p:cNvSpPr>
          <p:nvPr>
            <p:ph sz="quarter" idx="18"/>
          </p:nvPr>
        </p:nvSpPr>
        <p:spPr>
          <a:xfrm>
            <a:off x="914519" y="4212305"/>
            <a:ext cx="3328850"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5" name="Content Placeholder 13"/>
          <p:cNvSpPr>
            <a:spLocks noGrp="1"/>
          </p:cNvSpPr>
          <p:nvPr>
            <p:ph sz="quarter" idx="19"/>
          </p:nvPr>
        </p:nvSpPr>
        <p:spPr>
          <a:xfrm>
            <a:off x="4432369" y="4212305"/>
            <a:ext cx="3328850"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6" name="Content Placeholder 13"/>
          <p:cNvSpPr>
            <a:spLocks noGrp="1"/>
          </p:cNvSpPr>
          <p:nvPr>
            <p:ph sz="quarter" idx="20"/>
          </p:nvPr>
        </p:nvSpPr>
        <p:spPr>
          <a:xfrm>
            <a:off x="7950219" y="4212305"/>
            <a:ext cx="3328850"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42187412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20" y="1397000"/>
            <a:ext cx="5086251"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5" name="Picture Placeholder 3"/>
          <p:cNvSpPr>
            <a:spLocks noGrp="1"/>
          </p:cNvSpPr>
          <p:nvPr>
            <p:ph type="pic" sz="quarter" idx="11"/>
          </p:nvPr>
        </p:nvSpPr>
        <p:spPr>
          <a:xfrm>
            <a:off x="6192818" y="1397000"/>
            <a:ext cx="5086251"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8" name="Text Placeholder 7"/>
          <p:cNvSpPr>
            <a:spLocks noGrp="1"/>
          </p:cNvSpPr>
          <p:nvPr>
            <p:ph type="body" sz="quarter" idx="21"/>
          </p:nvPr>
        </p:nvSpPr>
        <p:spPr>
          <a:xfrm>
            <a:off x="914519" y="3290094"/>
            <a:ext cx="5084726"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9" name="Text Placeholder 7"/>
          <p:cNvSpPr>
            <a:spLocks noGrp="1"/>
          </p:cNvSpPr>
          <p:nvPr>
            <p:ph type="body" sz="quarter" idx="22"/>
          </p:nvPr>
        </p:nvSpPr>
        <p:spPr>
          <a:xfrm>
            <a:off x="6194343" y="3290094"/>
            <a:ext cx="5084726"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1" name="Content Placeholder 13"/>
          <p:cNvSpPr>
            <a:spLocks noGrp="1"/>
          </p:cNvSpPr>
          <p:nvPr>
            <p:ph sz="quarter" idx="18"/>
          </p:nvPr>
        </p:nvSpPr>
        <p:spPr>
          <a:xfrm>
            <a:off x="914519" y="4212305"/>
            <a:ext cx="5084726"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Content Placeholder 13"/>
          <p:cNvSpPr>
            <a:spLocks noGrp="1"/>
          </p:cNvSpPr>
          <p:nvPr>
            <p:ph sz="quarter" idx="19"/>
          </p:nvPr>
        </p:nvSpPr>
        <p:spPr>
          <a:xfrm>
            <a:off x="6194343" y="4212305"/>
            <a:ext cx="5084726"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925915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20" y="1397000"/>
            <a:ext cx="5086251"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5" name="Picture Placeholder 3"/>
          <p:cNvSpPr>
            <a:spLocks noGrp="1"/>
          </p:cNvSpPr>
          <p:nvPr>
            <p:ph type="pic" sz="quarter" idx="11"/>
          </p:nvPr>
        </p:nvSpPr>
        <p:spPr>
          <a:xfrm>
            <a:off x="6192818" y="1397000"/>
            <a:ext cx="5086251"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8" name="Text Placeholder 7"/>
          <p:cNvSpPr>
            <a:spLocks noGrp="1"/>
          </p:cNvSpPr>
          <p:nvPr>
            <p:ph type="body" sz="quarter" idx="21"/>
          </p:nvPr>
        </p:nvSpPr>
        <p:spPr>
          <a:xfrm>
            <a:off x="914519" y="3290094"/>
            <a:ext cx="5084726"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9" name="Text Placeholder 7"/>
          <p:cNvSpPr>
            <a:spLocks noGrp="1"/>
          </p:cNvSpPr>
          <p:nvPr>
            <p:ph type="body" sz="quarter" idx="22"/>
          </p:nvPr>
        </p:nvSpPr>
        <p:spPr>
          <a:xfrm>
            <a:off x="6194343" y="3290094"/>
            <a:ext cx="5084726"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1" name="Content Placeholder 13"/>
          <p:cNvSpPr>
            <a:spLocks noGrp="1"/>
          </p:cNvSpPr>
          <p:nvPr>
            <p:ph sz="quarter" idx="18"/>
          </p:nvPr>
        </p:nvSpPr>
        <p:spPr>
          <a:xfrm>
            <a:off x="914519" y="4212305"/>
            <a:ext cx="5084726"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Content Placeholder 13"/>
          <p:cNvSpPr>
            <a:spLocks noGrp="1"/>
          </p:cNvSpPr>
          <p:nvPr>
            <p:ph sz="quarter" idx="19"/>
          </p:nvPr>
        </p:nvSpPr>
        <p:spPr>
          <a:xfrm>
            <a:off x="6194343" y="4212305"/>
            <a:ext cx="5084726"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Text Placeholder 4"/>
          <p:cNvSpPr>
            <a:spLocks noGrp="1"/>
          </p:cNvSpPr>
          <p:nvPr>
            <p:ph type="body" sz="quarter" idx="23"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7217922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575462" y="1639790"/>
            <a:ext cx="914519"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1638129" y="1639789"/>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4164" y="1639790"/>
            <a:ext cx="914519"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4546831" y="1639789"/>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866" y="1639790"/>
            <a:ext cx="914519"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0" name="Content Placeholder 13"/>
          <p:cNvSpPr>
            <a:spLocks noGrp="1"/>
          </p:cNvSpPr>
          <p:nvPr>
            <p:ph sz="quarter" idx="22" hasCustomPrompt="1"/>
          </p:nvPr>
        </p:nvSpPr>
        <p:spPr>
          <a:xfrm>
            <a:off x="7455533" y="1639789"/>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1567" y="1639790"/>
            <a:ext cx="914519"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2" name="Content Placeholder 13"/>
          <p:cNvSpPr>
            <a:spLocks noGrp="1"/>
          </p:cNvSpPr>
          <p:nvPr>
            <p:ph sz="quarter" idx="24" hasCustomPrompt="1"/>
          </p:nvPr>
        </p:nvSpPr>
        <p:spPr>
          <a:xfrm>
            <a:off x="10364235" y="1639789"/>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462" y="3153548"/>
            <a:ext cx="914519"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4" name="Content Placeholder 13"/>
          <p:cNvSpPr>
            <a:spLocks noGrp="1"/>
          </p:cNvSpPr>
          <p:nvPr>
            <p:ph sz="quarter" idx="26" hasCustomPrompt="1"/>
          </p:nvPr>
        </p:nvSpPr>
        <p:spPr>
          <a:xfrm>
            <a:off x="1638129" y="3153547"/>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4164" y="3153548"/>
            <a:ext cx="914519"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6" name="Content Placeholder 13"/>
          <p:cNvSpPr>
            <a:spLocks noGrp="1"/>
          </p:cNvSpPr>
          <p:nvPr>
            <p:ph sz="quarter" idx="28" hasCustomPrompt="1"/>
          </p:nvPr>
        </p:nvSpPr>
        <p:spPr>
          <a:xfrm>
            <a:off x="4546831" y="3153547"/>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866" y="3153548"/>
            <a:ext cx="914519"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8" name="Content Placeholder 13"/>
          <p:cNvSpPr>
            <a:spLocks noGrp="1"/>
          </p:cNvSpPr>
          <p:nvPr>
            <p:ph sz="quarter" idx="30" hasCustomPrompt="1"/>
          </p:nvPr>
        </p:nvSpPr>
        <p:spPr>
          <a:xfrm>
            <a:off x="7455533" y="3153547"/>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1567" y="3153548"/>
            <a:ext cx="914519"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0" name="Content Placeholder 13"/>
          <p:cNvSpPr>
            <a:spLocks noGrp="1"/>
          </p:cNvSpPr>
          <p:nvPr>
            <p:ph sz="quarter" idx="32" hasCustomPrompt="1"/>
          </p:nvPr>
        </p:nvSpPr>
        <p:spPr>
          <a:xfrm>
            <a:off x="10364235" y="3153547"/>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462" y="4667305"/>
            <a:ext cx="914519"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2" name="Content Placeholder 13"/>
          <p:cNvSpPr>
            <a:spLocks noGrp="1"/>
          </p:cNvSpPr>
          <p:nvPr>
            <p:ph sz="quarter" idx="34" hasCustomPrompt="1"/>
          </p:nvPr>
        </p:nvSpPr>
        <p:spPr>
          <a:xfrm>
            <a:off x="1638129" y="4667304"/>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4164" y="4667305"/>
            <a:ext cx="914519"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4" name="Content Placeholder 13"/>
          <p:cNvSpPr>
            <a:spLocks noGrp="1"/>
          </p:cNvSpPr>
          <p:nvPr>
            <p:ph sz="quarter" idx="36" hasCustomPrompt="1"/>
          </p:nvPr>
        </p:nvSpPr>
        <p:spPr>
          <a:xfrm>
            <a:off x="4546831" y="4667304"/>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866" y="4667305"/>
            <a:ext cx="914519"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6" name="Content Placeholder 13"/>
          <p:cNvSpPr>
            <a:spLocks noGrp="1"/>
          </p:cNvSpPr>
          <p:nvPr>
            <p:ph sz="quarter" idx="38" hasCustomPrompt="1"/>
          </p:nvPr>
        </p:nvSpPr>
        <p:spPr>
          <a:xfrm>
            <a:off x="7455533" y="4667304"/>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1567" y="4667305"/>
            <a:ext cx="914519"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8" name="Content Placeholder 13"/>
          <p:cNvSpPr>
            <a:spLocks noGrp="1"/>
          </p:cNvSpPr>
          <p:nvPr>
            <p:ph sz="quarter" idx="40" hasCustomPrompt="1"/>
          </p:nvPr>
        </p:nvSpPr>
        <p:spPr>
          <a:xfrm>
            <a:off x="10364235" y="4667304"/>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00284338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575462" y="1639790"/>
            <a:ext cx="914519"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1638129" y="1639789"/>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4164" y="1639790"/>
            <a:ext cx="914519"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4546831" y="1639789"/>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866" y="1639790"/>
            <a:ext cx="914519"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0" name="Content Placeholder 13"/>
          <p:cNvSpPr>
            <a:spLocks noGrp="1"/>
          </p:cNvSpPr>
          <p:nvPr>
            <p:ph sz="quarter" idx="22" hasCustomPrompt="1"/>
          </p:nvPr>
        </p:nvSpPr>
        <p:spPr>
          <a:xfrm>
            <a:off x="7455533" y="1639789"/>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1567" y="1639790"/>
            <a:ext cx="914519"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2" name="Content Placeholder 13"/>
          <p:cNvSpPr>
            <a:spLocks noGrp="1"/>
          </p:cNvSpPr>
          <p:nvPr>
            <p:ph sz="quarter" idx="24" hasCustomPrompt="1"/>
          </p:nvPr>
        </p:nvSpPr>
        <p:spPr>
          <a:xfrm>
            <a:off x="10364235" y="1639789"/>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462" y="3153548"/>
            <a:ext cx="914519"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4" name="Content Placeholder 13"/>
          <p:cNvSpPr>
            <a:spLocks noGrp="1"/>
          </p:cNvSpPr>
          <p:nvPr>
            <p:ph sz="quarter" idx="26" hasCustomPrompt="1"/>
          </p:nvPr>
        </p:nvSpPr>
        <p:spPr>
          <a:xfrm>
            <a:off x="1638129" y="3153547"/>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4164" y="3153548"/>
            <a:ext cx="914519"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6" name="Content Placeholder 13"/>
          <p:cNvSpPr>
            <a:spLocks noGrp="1"/>
          </p:cNvSpPr>
          <p:nvPr>
            <p:ph sz="quarter" idx="28" hasCustomPrompt="1"/>
          </p:nvPr>
        </p:nvSpPr>
        <p:spPr>
          <a:xfrm>
            <a:off x="4546831" y="3153547"/>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866" y="3153548"/>
            <a:ext cx="914519"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8" name="Content Placeholder 13"/>
          <p:cNvSpPr>
            <a:spLocks noGrp="1"/>
          </p:cNvSpPr>
          <p:nvPr>
            <p:ph sz="quarter" idx="30" hasCustomPrompt="1"/>
          </p:nvPr>
        </p:nvSpPr>
        <p:spPr>
          <a:xfrm>
            <a:off x="7455533" y="3153547"/>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1567" y="3153548"/>
            <a:ext cx="914519"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0" name="Content Placeholder 13"/>
          <p:cNvSpPr>
            <a:spLocks noGrp="1"/>
          </p:cNvSpPr>
          <p:nvPr>
            <p:ph sz="quarter" idx="32" hasCustomPrompt="1"/>
          </p:nvPr>
        </p:nvSpPr>
        <p:spPr>
          <a:xfrm>
            <a:off x="10364235" y="3153547"/>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462" y="4667305"/>
            <a:ext cx="914519"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2" name="Content Placeholder 13"/>
          <p:cNvSpPr>
            <a:spLocks noGrp="1"/>
          </p:cNvSpPr>
          <p:nvPr>
            <p:ph sz="quarter" idx="34" hasCustomPrompt="1"/>
          </p:nvPr>
        </p:nvSpPr>
        <p:spPr>
          <a:xfrm>
            <a:off x="1638129" y="4667304"/>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4164" y="4667305"/>
            <a:ext cx="914519"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4" name="Content Placeholder 13"/>
          <p:cNvSpPr>
            <a:spLocks noGrp="1"/>
          </p:cNvSpPr>
          <p:nvPr>
            <p:ph sz="quarter" idx="36" hasCustomPrompt="1"/>
          </p:nvPr>
        </p:nvSpPr>
        <p:spPr>
          <a:xfrm>
            <a:off x="4546831" y="4667304"/>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866" y="4667305"/>
            <a:ext cx="914519"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6" name="Content Placeholder 13"/>
          <p:cNvSpPr>
            <a:spLocks noGrp="1"/>
          </p:cNvSpPr>
          <p:nvPr>
            <p:ph sz="quarter" idx="38" hasCustomPrompt="1"/>
          </p:nvPr>
        </p:nvSpPr>
        <p:spPr>
          <a:xfrm>
            <a:off x="7455533" y="4667304"/>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1567" y="4667305"/>
            <a:ext cx="914519"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8" name="Content Placeholder 13"/>
          <p:cNvSpPr>
            <a:spLocks noGrp="1"/>
          </p:cNvSpPr>
          <p:nvPr>
            <p:ph sz="quarter" idx="40" hasCustomPrompt="1"/>
          </p:nvPr>
        </p:nvSpPr>
        <p:spPr>
          <a:xfrm>
            <a:off x="10364235" y="4667304"/>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8771834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575462" y="1639790"/>
            <a:ext cx="914519"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1638130" y="1639789"/>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893" y="1639790"/>
            <a:ext cx="914519"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5427340" y="1639789"/>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6323" y="1639789"/>
            <a:ext cx="914519"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0" name="Content Placeholder 13"/>
          <p:cNvSpPr>
            <a:spLocks noGrp="1"/>
          </p:cNvSpPr>
          <p:nvPr>
            <p:ph sz="quarter" idx="22" hasCustomPrompt="1"/>
          </p:nvPr>
        </p:nvSpPr>
        <p:spPr>
          <a:xfrm>
            <a:off x="9216550" y="1639789"/>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462" y="3153548"/>
            <a:ext cx="914519"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4" name="Content Placeholder 13"/>
          <p:cNvSpPr>
            <a:spLocks noGrp="1"/>
          </p:cNvSpPr>
          <p:nvPr>
            <p:ph sz="quarter" idx="26" hasCustomPrompt="1"/>
          </p:nvPr>
        </p:nvSpPr>
        <p:spPr>
          <a:xfrm>
            <a:off x="1638130" y="3153547"/>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893" y="3153548"/>
            <a:ext cx="914519"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6" name="Content Placeholder 13"/>
          <p:cNvSpPr>
            <a:spLocks noGrp="1"/>
          </p:cNvSpPr>
          <p:nvPr>
            <p:ph sz="quarter" idx="28" hasCustomPrompt="1"/>
          </p:nvPr>
        </p:nvSpPr>
        <p:spPr>
          <a:xfrm>
            <a:off x="5427340" y="3153547"/>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6323" y="3153547"/>
            <a:ext cx="914519"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8" name="Content Placeholder 13"/>
          <p:cNvSpPr>
            <a:spLocks noGrp="1"/>
          </p:cNvSpPr>
          <p:nvPr>
            <p:ph sz="quarter" idx="30" hasCustomPrompt="1"/>
          </p:nvPr>
        </p:nvSpPr>
        <p:spPr>
          <a:xfrm>
            <a:off x="9216550" y="3153547"/>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462" y="4667305"/>
            <a:ext cx="914519"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2" name="Content Placeholder 13"/>
          <p:cNvSpPr>
            <a:spLocks noGrp="1"/>
          </p:cNvSpPr>
          <p:nvPr>
            <p:ph sz="quarter" idx="34" hasCustomPrompt="1"/>
          </p:nvPr>
        </p:nvSpPr>
        <p:spPr>
          <a:xfrm>
            <a:off x="1638130" y="4667304"/>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893" y="4667305"/>
            <a:ext cx="914519"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4" name="Content Placeholder 13"/>
          <p:cNvSpPr>
            <a:spLocks noGrp="1"/>
          </p:cNvSpPr>
          <p:nvPr>
            <p:ph sz="quarter" idx="36" hasCustomPrompt="1"/>
          </p:nvPr>
        </p:nvSpPr>
        <p:spPr>
          <a:xfrm>
            <a:off x="5427340" y="4667304"/>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6323" y="4667304"/>
            <a:ext cx="914519"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6" name="Content Placeholder 13"/>
          <p:cNvSpPr>
            <a:spLocks noGrp="1"/>
          </p:cNvSpPr>
          <p:nvPr>
            <p:ph sz="quarter" idx="38" hasCustomPrompt="1"/>
          </p:nvPr>
        </p:nvSpPr>
        <p:spPr>
          <a:xfrm>
            <a:off x="9216550" y="4667304"/>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1920614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575462" y="1639790"/>
            <a:ext cx="914519"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1638130" y="1639789"/>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893" y="1639790"/>
            <a:ext cx="914519"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5427340" y="1639789"/>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6323" y="1639789"/>
            <a:ext cx="914519"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0" name="Content Placeholder 13"/>
          <p:cNvSpPr>
            <a:spLocks noGrp="1"/>
          </p:cNvSpPr>
          <p:nvPr>
            <p:ph sz="quarter" idx="22" hasCustomPrompt="1"/>
          </p:nvPr>
        </p:nvSpPr>
        <p:spPr>
          <a:xfrm>
            <a:off x="9216550" y="1639789"/>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462" y="3153548"/>
            <a:ext cx="914519"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4" name="Content Placeholder 13"/>
          <p:cNvSpPr>
            <a:spLocks noGrp="1"/>
          </p:cNvSpPr>
          <p:nvPr>
            <p:ph sz="quarter" idx="26" hasCustomPrompt="1"/>
          </p:nvPr>
        </p:nvSpPr>
        <p:spPr>
          <a:xfrm>
            <a:off x="1638130" y="3153547"/>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893" y="3153548"/>
            <a:ext cx="914519"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6" name="Content Placeholder 13"/>
          <p:cNvSpPr>
            <a:spLocks noGrp="1"/>
          </p:cNvSpPr>
          <p:nvPr>
            <p:ph sz="quarter" idx="28" hasCustomPrompt="1"/>
          </p:nvPr>
        </p:nvSpPr>
        <p:spPr>
          <a:xfrm>
            <a:off x="5427340" y="3153547"/>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6323" y="3153547"/>
            <a:ext cx="914519"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8" name="Content Placeholder 13"/>
          <p:cNvSpPr>
            <a:spLocks noGrp="1"/>
          </p:cNvSpPr>
          <p:nvPr>
            <p:ph sz="quarter" idx="30" hasCustomPrompt="1"/>
          </p:nvPr>
        </p:nvSpPr>
        <p:spPr>
          <a:xfrm>
            <a:off x="9216550" y="3153547"/>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462" y="4667305"/>
            <a:ext cx="914519"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2" name="Content Placeholder 13"/>
          <p:cNvSpPr>
            <a:spLocks noGrp="1"/>
          </p:cNvSpPr>
          <p:nvPr>
            <p:ph sz="quarter" idx="34" hasCustomPrompt="1"/>
          </p:nvPr>
        </p:nvSpPr>
        <p:spPr>
          <a:xfrm>
            <a:off x="1638130" y="4667304"/>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893" y="4667305"/>
            <a:ext cx="914519"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4" name="Content Placeholder 13"/>
          <p:cNvSpPr>
            <a:spLocks noGrp="1"/>
          </p:cNvSpPr>
          <p:nvPr>
            <p:ph sz="quarter" idx="36" hasCustomPrompt="1"/>
          </p:nvPr>
        </p:nvSpPr>
        <p:spPr>
          <a:xfrm>
            <a:off x="5427340" y="4667304"/>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6323" y="4667304"/>
            <a:ext cx="914519"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6" name="Content Placeholder 13"/>
          <p:cNvSpPr>
            <a:spLocks noGrp="1"/>
          </p:cNvSpPr>
          <p:nvPr>
            <p:ph sz="quarter" idx="38" hasCustomPrompt="1"/>
          </p:nvPr>
        </p:nvSpPr>
        <p:spPr>
          <a:xfrm>
            <a:off x="9216550" y="4667304"/>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22208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379413" y="1198563"/>
            <a:ext cx="5630862" cy="512603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62675" y="1198563"/>
            <a:ext cx="5630863" cy="512603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tr-TR" altLang="en-US"/>
              <a:t>17/10/2019</a:t>
            </a:r>
            <a:endParaRPr lang="en-US" altLang="en-US"/>
          </a:p>
        </p:txBody>
      </p:sp>
      <p:sp>
        <p:nvSpPr>
          <p:cNvPr id="6" name="Rectangle 5"/>
          <p:cNvSpPr>
            <a:spLocks noGrp="1" noChangeArrowheads="1"/>
          </p:cNvSpPr>
          <p:nvPr>
            <p:ph type="ftr" idx="11"/>
          </p:nvPr>
        </p:nvSpPr>
        <p:spPr>
          <a:ln/>
        </p:spPr>
        <p:txBody>
          <a:bodyPr/>
          <a:lstStyle>
            <a:lvl1pPr>
              <a:defRPr/>
            </a:lvl1pPr>
          </a:lstStyle>
          <a:p>
            <a:pPr>
              <a:defRPr/>
            </a:pPr>
            <a:r>
              <a:rPr lang="en-US" altLang="en-US"/>
              <a:t>Simulating Blockchain Systems using Multi-Agent eXperimenter @ International Workshop on Blockchain Technologies for Robotic Systems (BCT4ROS'2019), Delhi, India</a:t>
            </a:r>
          </a:p>
        </p:txBody>
      </p:sp>
      <p:sp>
        <p:nvSpPr>
          <p:cNvPr id="7" name="Rectangle 6"/>
          <p:cNvSpPr>
            <a:spLocks noGrp="1" noChangeArrowheads="1"/>
          </p:cNvSpPr>
          <p:nvPr>
            <p:ph type="sldNum" idx="12"/>
          </p:nvPr>
        </p:nvSpPr>
        <p:spPr>
          <a:ln/>
        </p:spPr>
        <p:txBody>
          <a:bodyPr/>
          <a:lstStyle>
            <a:lvl1pPr>
              <a:defRPr/>
            </a:lvl1pPr>
          </a:lstStyle>
          <a:p>
            <a:pPr>
              <a:defRPr/>
            </a:pPr>
            <a:fld id="{ECA6F66E-C866-4990-B4A6-0E9F8EF66525}" type="slidenum">
              <a:rPr lang="en-US" altLang="en-US"/>
              <a:pPr>
                <a:defRPr/>
              </a:pPr>
              <a:t>‹#›</a:t>
            </a:fld>
            <a:endParaRPr lang="en-US" altLang="en-US"/>
          </a:p>
        </p:txBody>
      </p:sp>
    </p:spTree>
    <p:extLst>
      <p:ext uri="{BB962C8B-B14F-4D97-AF65-F5344CB8AC3E}">
        <p14:creationId xmlns:p14="http://schemas.microsoft.com/office/powerpoint/2010/main" val="1406430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575462" y="1639790"/>
            <a:ext cx="914519"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1638130" y="1639789"/>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893" y="1639790"/>
            <a:ext cx="914519"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5427340" y="1639789"/>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6323" y="1639789"/>
            <a:ext cx="914519"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0" name="Content Placeholder 13"/>
          <p:cNvSpPr>
            <a:spLocks noGrp="1"/>
          </p:cNvSpPr>
          <p:nvPr>
            <p:ph sz="quarter" idx="22" hasCustomPrompt="1"/>
          </p:nvPr>
        </p:nvSpPr>
        <p:spPr>
          <a:xfrm>
            <a:off x="9216550" y="1639789"/>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462" y="3886577"/>
            <a:ext cx="914519"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4" name="Content Placeholder 13"/>
          <p:cNvSpPr>
            <a:spLocks noGrp="1"/>
          </p:cNvSpPr>
          <p:nvPr>
            <p:ph sz="quarter" idx="26" hasCustomPrompt="1"/>
          </p:nvPr>
        </p:nvSpPr>
        <p:spPr>
          <a:xfrm>
            <a:off x="1638130" y="3886576"/>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893" y="3886577"/>
            <a:ext cx="914519"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6" name="Content Placeholder 13"/>
          <p:cNvSpPr>
            <a:spLocks noGrp="1"/>
          </p:cNvSpPr>
          <p:nvPr>
            <p:ph sz="quarter" idx="28" hasCustomPrompt="1"/>
          </p:nvPr>
        </p:nvSpPr>
        <p:spPr>
          <a:xfrm>
            <a:off x="5427340" y="3886576"/>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6323" y="3886576"/>
            <a:ext cx="914519"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8" name="Content Placeholder 13"/>
          <p:cNvSpPr>
            <a:spLocks noGrp="1"/>
          </p:cNvSpPr>
          <p:nvPr>
            <p:ph sz="quarter" idx="30" hasCustomPrompt="1"/>
          </p:nvPr>
        </p:nvSpPr>
        <p:spPr>
          <a:xfrm>
            <a:off x="9216550" y="3886576"/>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7147211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575462" y="1639790"/>
            <a:ext cx="914519"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1638130" y="1639789"/>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893" y="1639790"/>
            <a:ext cx="914519"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5427340" y="1639789"/>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6323" y="1639789"/>
            <a:ext cx="914519"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0" name="Content Placeholder 13"/>
          <p:cNvSpPr>
            <a:spLocks noGrp="1"/>
          </p:cNvSpPr>
          <p:nvPr>
            <p:ph sz="quarter" idx="22" hasCustomPrompt="1"/>
          </p:nvPr>
        </p:nvSpPr>
        <p:spPr>
          <a:xfrm>
            <a:off x="9216550" y="1639789"/>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462" y="3886577"/>
            <a:ext cx="914519"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4" name="Content Placeholder 13"/>
          <p:cNvSpPr>
            <a:spLocks noGrp="1"/>
          </p:cNvSpPr>
          <p:nvPr>
            <p:ph sz="quarter" idx="26" hasCustomPrompt="1"/>
          </p:nvPr>
        </p:nvSpPr>
        <p:spPr>
          <a:xfrm>
            <a:off x="1638130" y="3886576"/>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893" y="3886577"/>
            <a:ext cx="914519"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6" name="Content Placeholder 13"/>
          <p:cNvSpPr>
            <a:spLocks noGrp="1"/>
          </p:cNvSpPr>
          <p:nvPr>
            <p:ph sz="quarter" idx="28" hasCustomPrompt="1"/>
          </p:nvPr>
        </p:nvSpPr>
        <p:spPr>
          <a:xfrm>
            <a:off x="5427340" y="3886576"/>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6323" y="3886576"/>
            <a:ext cx="914519"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8" name="Content Placeholder 13"/>
          <p:cNvSpPr>
            <a:spLocks noGrp="1"/>
          </p:cNvSpPr>
          <p:nvPr>
            <p:ph sz="quarter" idx="30" hasCustomPrompt="1"/>
          </p:nvPr>
        </p:nvSpPr>
        <p:spPr>
          <a:xfrm>
            <a:off x="9216550" y="3886576"/>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594666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575462" y="1639790"/>
            <a:ext cx="15343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2295673" y="1639789"/>
            <a:ext cx="3559142"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80621" y="1639790"/>
            <a:ext cx="15343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8004611" y="1639789"/>
            <a:ext cx="3559142"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462" y="3886577"/>
            <a:ext cx="15343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4" name="Content Placeholder 13"/>
          <p:cNvSpPr>
            <a:spLocks noGrp="1"/>
          </p:cNvSpPr>
          <p:nvPr>
            <p:ph sz="quarter" idx="26" hasCustomPrompt="1"/>
          </p:nvPr>
        </p:nvSpPr>
        <p:spPr>
          <a:xfrm>
            <a:off x="2295673" y="3886576"/>
            <a:ext cx="3559142"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80621" y="3886577"/>
            <a:ext cx="15343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6" name="Content Placeholder 13"/>
          <p:cNvSpPr>
            <a:spLocks noGrp="1"/>
          </p:cNvSpPr>
          <p:nvPr>
            <p:ph sz="quarter" idx="28" hasCustomPrompt="1"/>
          </p:nvPr>
        </p:nvSpPr>
        <p:spPr>
          <a:xfrm>
            <a:off x="8004611" y="3886576"/>
            <a:ext cx="3559142"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52789301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575462" y="1639790"/>
            <a:ext cx="15343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2295673" y="1639789"/>
            <a:ext cx="3559142"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80621" y="1639790"/>
            <a:ext cx="15343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8004611" y="1639789"/>
            <a:ext cx="3559142"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462" y="3886577"/>
            <a:ext cx="15343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4" name="Content Placeholder 13"/>
          <p:cNvSpPr>
            <a:spLocks noGrp="1"/>
          </p:cNvSpPr>
          <p:nvPr>
            <p:ph sz="quarter" idx="26" hasCustomPrompt="1"/>
          </p:nvPr>
        </p:nvSpPr>
        <p:spPr>
          <a:xfrm>
            <a:off x="2295673" y="3886576"/>
            <a:ext cx="3559142"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80621" y="3886577"/>
            <a:ext cx="15343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6" name="Content Placeholder 13"/>
          <p:cNvSpPr>
            <a:spLocks noGrp="1"/>
          </p:cNvSpPr>
          <p:nvPr>
            <p:ph sz="quarter" idx="28" hasCustomPrompt="1"/>
          </p:nvPr>
        </p:nvSpPr>
        <p:spPr>
          <a:xfrm>
            <a:off x="8004611" y="3886576"/>
            <a:ext cx="3559142"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0407543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1564429" y="1639790"/>
            <a:ext cx="1399442"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575462" y="3256993"/>
            <a:ext cx="337737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860" y="1639790"/>
            <a:ext cx="1399442"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4360893" y="3256993"/>
            <a:ext cx="337737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5290" y="1639789"/>
            <a:ext cx="1399442"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0" name="Content Placeholder 13"/>
          <p:cNvSpPr>
            <a:spLocks noGrp="1"/>
          </p:cNvSpPr>
          <p:nvPr>
            <p:ph sz="quarter" idx="22" hasCustomPrompt="1"/>
          </p:nvPr>
        </p:nvSpPr>
        <p:spPr>
          <a:xfrm>
            <a:off x="8146323" y="3256993"/>
            <a:ext cx="337737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5119582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1564429" y="1639790"/>
            <a:ext cx="1399442"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575462" y="3256993"/>
            <a:ext cx="337737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860" y="1639790"/>
            <a:ext cx="1399442"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4360893" y="3256993"/>
            <a:ext cx="337737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5290" y="1639789"/>
            <a:ext cx="1399442"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0" name="Content Placeholder 13"/>
          <p:cNvSpPr>
            <a:spLocks noGrp="1"/>
          </p:cNvSpPr>
          <p:nvPr>
            <p:ph sz="quarter" idx="22" hasCustomPrompt="1"/>
          </p:nvPr>
        </p:nvSpPr>
        <p:spPr>
          <a:xfrm>
            <a:off x="8146323" y="3256993"/>
            <a:ext cx="337737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8787771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1221761" y="1639790"/>
            <a:ext cx="1399442"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719348" y="3256993"/>
            <a:ext cx="2404269"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988" y="1639790"/>
            <a:ext cx="1399442"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3523575" y="3256993"/>
            <a:ext cx="2404269"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30216" y="1639790"/>
            <a:ext cx="1399442"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0" name="Content Placeholder 13"/>
          <p:cNvSpPr>
            <a:spLocks noGrp="1"/>
          </p:cNvSpPr>
          <p:nvPr>
            <p:ph sz="quarter" idx="22" hasCustomPrompt="1"/>
          </p:nvPr>
        </p:nvSpPr>
        <p:spPr>
          <a:xfrm>
            <a:off x="6327802" y="3256993"/>
            <a:ext cx="2404269"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4444" y="1639789"/>
            <a:ext cx="1399442"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1" name="Content Placeholder 13"/>
          <p:cNvSpPr>
            <a:spLocks noGrp="1"/>
          </p:cNvSpPr>
          <p:nvPr>
            <p:ph sz="quarter" idx="43" hasCustomPrompt="1"/>
          </p:nvPr>
        </p:nvSpPr>
        <p:spPr>
          <a:xfrm>
            <a:off x="9132030" y="3256993"/>
            <a:ext cx="2404269"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1842006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1221761" y="1639790"/>
            <a:ext cx="1399442"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719348" y="3256993"/>
            <a:ext cx="2404269"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988" y="1639790"/>
            <a:ext cx="1399442"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3523575" y="3256993"/>
            <a:ext cx="2404269"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30216" y="1639790"/>
            <a:ext cx="1399442"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0" name="Content Placeholder 13"/>
          <p:cNvSpPr>
            <a:spLocks noGrp="1"/>
          </p:cNvSpPr>
          <p:nvPr>
            <p:ph sz="quarter" idx="22" hasCustomPrompt="1"/>
          </p:nvPr>
        </p:nvSpPr>
        <p:spPr>
          <a:xfrm>
            <a:off x="6327802" y="3256993"/>
            <a:ext cx="2404269"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4444" y="1639789"/>
            <a:ext cx="1399442"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1" name="Content Placeholder 13"/>
          <p:cNvSpPr>
            <a:spLocks noGrp="1"/>
          </p:cNvSpPr>
          <p:nvPr>
            <p:ph sz="quarter" idx="43" hasCustomPrompt="1"/>
          </p:nvPr>
        </p:nvSpPr>
        <p:spPr>
          <a:xfrm>
            <a:off x="9132030" y="3256993"/>
            <a:ext cx="2404269"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1250405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20" y="1268759"/>
            <a:ext cx="2352566" cy="3535680"/>
          </a:xfrm>
          <a:solidFill>
            <a:schemeClr val="bg1">
              <a:lumMod val="95000"/>
            </a:schemeClr>
          </a:solidFill>
        </p:spPr>
        <p:txBody>
          <a:bodyPr anchor="ctr">
            <a:normAutofit/>
          </a:bodyPr>
          <a:lstStyle>
            <a:lvl1pPr marL="0" indent="0" algn="ctr">
              <a:buNone/>
              <a:defRPr sz="1400"/>
            </a:lvl1pPr>
          </a:lstStyle>
          <a:p>
            <a:r>
              <a:rPr lang="fr-FR"/>
              <a:t>Cliquez sur l'icône pour ajouter une image</a:t>
            </a:r>
            <a:endParaRPr lang="en-US"/>
          </a:p>
        </p:txBody>
      </p:sp>
      <p:sp>
        <p:nvSpPr>
          <p:cNvPr id="5" name="Picture Placeholder 3"/>
          <p:cNvSpPr>
            <a:spLocks noGrp="1"/>
          </p:cNvSpPr>
          <p:nvPr>
            <p:ph type="pic" sz="quarter" idx="11"/>
          </p:nvPr>
        </p:nvSpPr>
        <p:spPr>
          <a:xfrm>
            <a:off x="6258786" y="1268759"/>
            <a:ext cx="2352566" cy="3535680"/>
          </a:xfrm>
          <a:solidFill>
            <a:schemeClr val="bg1">
              <a:lumMod val="95000"/>
            </a:schemeClr>
          </a:solidFill>
        </p:spPr>
        <p:txBody>
          <a:bodyPr anchor="ctr">
            <a:normAutofit/>
          </a:bodyPr>
          <a:lstStyle>
            <a:lvl1pPr marL="0" indent="0" algn="ctr">
              <a:buNone/>
              <a:defRPr sz="1400"/>
            </a:lvl1pPr>
          </a:lstStyle>
          <a:p>
            <a:r>
              <a:rPr lang="fr-FR"/>
              <a:t>Cliquez sur l'icône pour ajouter une image</a:t>
            </a:r>
            <a:endParaRPr lang="en-US"/>
          </a:p>
        </p:txBody>
      </p:sp>
      <p:sp>
        <p:nvSpPr>
          <p:cNvPr id="8" name="Text Placeholder 9"/>
          <p:cNvSpPr>
            <a:spLocks noGrp="1"/>
          </p:cNvSpPr>
          <p:nvPr>
            <p:ph type="body" sz="quarter" idx="14"/>
          </p:nvPr>
        </p:nvSpPr>
        <p:spPr>
          <a:xfrm>
            <a:off x="3468160" y="1268759"/>
            <a:ext cx="2480134"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ext Placeholder 9"/>
          <p:cNvSpPr>
            <a:spLocks noGrp="1"/>
          </p:cNvSpPr>
          <p:nvPr>
            <p:ph type="body" sz="quarter" idx="15"/>
          </p:nvPr>
        </p:nvSpPr>
        <p:spPr>
          <a:xfrm>
            <a:off x="8798935" y="1268759"/>
            <a:ext cx="2480134"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4" name="Text Placeholder 9"/>
          <p:cNvSpPr>
            <a:spLocks noGrp="1"/>
          </p:cNvSpPr>
          <p:nvPr>
            <p:ph type="body" sz="quarter" idx="16"/>
          </p:nvPr>
        </p:nvSpPr>
        <p:spPr>
          <a:xfrm>
            <a:off x="914519" y="4980566"/>
            <a:ext cx="5033775"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5" name="Text Placeholder 9"/>
          <p:cNvSpPr>
            <a:spLocks noGrp="1"/>
          </p:cNvSpPr>
          <p:nvPr>
            <p:ph type="body" sz="quarter" idx="17"/>
          </p:nvPr>
        </p:nvSpPr>
        <p:spPr>
          <a:xfrm>
            <a:off x="6258786" y="4980566"/>
            <a:ext cx="5020283"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598507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7187" cy="1325563"/>
          </a:xfrm>
        </p:spPr>
        <p:txBody>
          <a:bodyPr/>
          <a:lstStyle/>
          <a:p>
            <a:r>
              <a:rPr lang="fr-FR"/>
              <a:t>Modifiez le style du titre</a:t>
            </a:r>
            <a:endParaRPr lang="en-US"/>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3788" y="2505075"/>
            <a:ext cx="51831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tr-TR" altLang="en-US"/>
              <a:t>17/10/2019</a:t>
            </a:r>
            <a:endParaRPr lang="en-US" altLang="en-US"/>
          </a:p>
        </p:txBody>
      </p:sp>
      <p:sp>
        <p:nvSpPr>
          <p:cNvPr id="8" name="Rectangle 5"/>
          <p:cNvSpPr>
            <a:spLocks noGrp="1" noChangeArrowheads="1"/>
          </p:cNvSpPr>
          <p:nvPr>
            <p:ph type="ftr" idx="11"/>
          </p:nvPr>
        </p:nvSpPr>
        <p:spPr>
          <a:ln/>
        </p:spPr>
        <p:txBody>
          <a:bodyPr/>
          <a:lstStyle>
            <a:lvl1pPr>
              <a:defRPr/>
            </a:lvl1pPr>
          </a:lstStyle>
          <a:p>
            <a:pPr>
              <a:defRPr/>
            </a:pPr>
            <a:r>
              <a:rPr lang="en-US" altLang="en-US"/>
              <a:t>Simulating Blockchain Systems using Multi-Agent eXperimenter @ International Workshop on Blockchain Technologies for Robotic Systems (BCT4ROS'2019), Delhi, India</a:t>
            </a:r>
          </a:p>
        </p:txBody>
      </p:sp>
      <p:sp>
        <p:nvSpPr>
          <p:cNvPr id="9" name="Rectangle 6"/>
          <p:cNvSpPr>
            <a:spLocks noGrp="1" noChangeArrowheads="1"/>
          </p:cNvSpPr>
          <p:nvPr>
            <p:ph type="sldNum" idx="12"/>
          </p:nvPr>
        </p:nvSpPr>
        <p:spPr>
          <a:ln/>
        </p:spPr>
        <p:txBody>
          <a:bodyPr/>
          <a:lstStyle>
            <a:lvl1pPr>
              <a:defRPr/>
            </a:lvl1pPr>
          </a:lstStyle>
          <a:p>
            <a:pPr>
              <a:defRPr/>
            </a:pPr>
            <a:fld id="{2BD3139A-AE7B-40C4-9057-D17798D1C15F}" type="slidenum">
              <a:rPr lang="en-US" altLang="en-US"/>
              <a:pPr>
                <a:defRPr/>
              </a:pPr>
              <a:t>‹#›</a:t>
            </a:fld>
            <a:endParaRPr lang="en-US" altLang="en-US"/>
          </a:p>
        </p:txBody>
      </p:sp>
    </p:spTree>
    <p:extLst>
      <p:ext uri="{BB962C8B-B14F-4D97-AF65-F5344CB8AC3E}">
        <p14:creationId xmlns:p14="http://schemas.microsoft.com/office/powerpoint/2010/main" val="3256796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tr-TR" altLang="en-US"/>
              <a:t>17/10/2019</a:t>
            </a:r>
            <a:endParaRPr lang="en-US" altLang="en-US"/>
          </a:p>
        </p:txBody>
      </p:sp>
      <p:sp>
        <p:nvSpPr>
          <p:cNvPr id="4" name="Rectangle 5"/>
          <p:cNvSpPr>
            <a:spLocks noGrp="1" noChangeArrowheads="1"/>
          </p:cNvSpPr>
          <p:nvPr>
            <p:ph type="ftr" idx="11"/>
          </p:nvPr>
        </p:nvSpPr>
        <p:spPr>
          <a:ln/>
        </p:spPr>
        <p:txBody>
          <a:bodyPr/>
          <a:lstStyle>
            <a:lvl1pPr>
              <a:defRPr/>
            </a:lvl1pPr>
          </a:lstStyle>
          <a:p>
            <a:pPr>
              <a:defRPr/>
            </a:pPr>
            <a:r>
              <a:rPr lang="en-US" altLang="en-US"/>
              <a:t>Simulating Blockchain Systems using Multi-Agent eXperimenter @ International Workshop on Blockchain Technologies for Robotic Systems (BCT4ROS'2019), Delhi, India</a:t>
            </a:r>
          </a:p>
        </p:txBody>
      </p:sp>
      <p:sp>
        <p:nvSpPr>
          <p:cNvPr id="5" name="Rectangle 6"/>
          <p:cNvSpPr>
            <a:spLocks noGrp="1" noChangeArrowheads="1"/>
          </p:cNvSpPr>
          <p:nvPr>
            <p:ph type="sldNum" idx="12"/>
          </p:nvPr>
        </p:nvSpPr>
        <p:spPr>
          <a:ln/>
        </p:spPr>
        <p:txBody>
          <a:bodyPr/>
          <a:lstStyle>
            <a:lvl1pPr>
              <a:defRPr/>
            </a:lvl1pPr>
          </a:lstStyle>
          <a:p>
            <a:pPr>
              <a:defRPr/>
            </a:pPr>
            <a:fld id="{F1A5E6DA-12A9-4E0C-BC72-EE373FB9C1B4}" type="slidenum">
              <a:rPr lang="en-US" altLang="en-US"/>
              <a:pPr>
                <a:defRPr/>
              </a:pPr>
              <a:t>‹#›</a:t>
            </a:fld>
            <a:endParaRPr lang="en-US" altLang="en-US"/>
          </a:p>
        </p:txBody>
      </p:sp>
    </p:spTree>
    <p:extLst>
      <p:ext uri="{BB962C8B-B14F-4D97-AF65-F5344CB8AC3E}">
        <p14:creationId xmlns:p14="http://schemas.microsoft.com/office/powerpoint/2010/main" val="2965699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tr-TR" altLang="en-US"/>
              <a:t>17/10/2019</a:t>
            </a:r>
            <a:endParaRPr lang="en-US" altLang="en-US"/>
          </a:p>
        </p:txBody>
      </p:sp>
      <p:sp>
        <p:nvSpPr>
          <p:cNvPr id="3" name="Rectangle 5"/>
          <p:cNvSpPr>
            <a:spLocks noGrp="1" noChangeArrowheads="1"/>
          </p:cNvSpPr>
          <p:nvPr>
            <p:ph type="ftr" idx="11"/>
          </p:nvPr>
        </p:nvSpPr>
        <p:spPr>
          <a:ln/>
        </p:spPr>
        <p:txBody>
          <a:bodyPr/>
          <a:lstStyle>
            <a:lvl1pPr>
              <a:defRPr/>
            </a:lvl1pPr>
          </a:lstStyle>
          <a:p>
            <a:pPr>
              <a:defRPr/>
            </a:pPr>
            <a:r>
              <a:rPr lang="en-US" altLang="en-US"/>
              <a:t>Simulating Blockchain Systems using Multi-Agent eXperimenter @ International Workshop on Blockchain Technologies for Robotic Systems (BCT4ROS'2019), Delhi, India</a:t>
            </a:r>
          </a:p>
        </p:txBody>
      </p:sp>
      <p:sp>
        <p:nvSpPr>
          <p:cNvPr id="4" name="Rectangle 6"/>
          <p:cNvSpPr>
            <a:spLocks noGrp="1" noChangeArrowheads="1"/>
          </p:cNvSpPr>
          <p:nvPr>
            <p:ph type="sldNum" idx="12"/>
          </p:nvPr>
        </p:nvSpPr>
        <p:spPr>
          <a:ln/>
        </p:spPr>
        <p:txBody>
          <a:bodyPr/>
          <a:lstStyle>
            <a:lvl1pPr>
              <a:defRPr/>
            </a:lvl1pPr>
          </a:lstStyle>
          <a:p>
            <a:pPr>
              <a:defRPr/>
            </a:pPr>
            <a:fld id="{36B660F3-959D-4D7D-8C40-EEC750E80181}" type="slidenum">
              <a:rPr lang="en-US" altLang="en-US"/>
              <a:pPr>
                <a:defRPr/>
              </a:pPr>
              <a:t>‹#›</a:t>
            </a:fld>
            <a:endParaRPr lang="en-US" altLang="en-US"/>
          </a:p>
        </p:txBody>
      </p:sp>
    </p:spTree>
    <p:extLst>
      <p:ext uri="{BB962C8B-B14F-4D97-AF65-F5344CB8AC3E}">
        <p14:creationId xmlns:p14="http://schemas.microsoft.com/office/powerpoint/2010/main" val="2414154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Rectangle 4"/>
          <p:cNvSpPr>
            <a:spLocks noGrp="1" noChangeArrowheads="1"/>
          </p:cNvSpPr>
          <p:nvPr>
            <p:ph type="dt" idx="10"/>
          </p:nvPr>
        </p:nvSpPr>
        <p:spPr>
          <a:ln/>
        </p:spPr>
        <p:txBody>
          <a:bodyPr/>
          <a:lstStyle>
            <a:lvl1pPr>
              <a:defRPr/>
            </a:lvl1pPr>
          </a:lstStyle>
          <a:p>
            <a:pPr>
              <a:defRPr/>
            </a:pPr>
            <a:r>
              <a:rPr lang="tr-TR" altLang="en-US"/>
              <a:t>17/10/2019</a:t>
            </a:r>
            <a:endParaRPr lang="en-US" altLang="en-US"/>
          </a:p>
        </p:txBody>
      </p:sp>
      <p:sp>
        <p:nvSpPr>
          <p:cNvPr id="6" name="Rectangle 5"/>
          <p:cNvSpPr>
            <a:spLocks noGrp="1" noChangeArrowheads="1"/>
          </p:cNvSpPr>
          <p:nvPr>
            <p:ph type="ftr" idx="11"/>
          </p:nvPr>
        </p:nvSpPr>
        <p:spPr>
          <a:ln/>
        </p:spPr>
        <p:txBody>
          <a:bodyPr/>
          <a:lstStyle>
            <a:lvl1pPr>
              <a:defRPr/>
            </a:lvl1pPr>
          </a:lstStyle>
          <a:p>
            <a:pPr>
              <a:defRPr/>
            </a:pPr>
            <a:r>
              <a:rPr lang="en-US" altLang="en-US"/>
              <a:t>Simulating Blockchain Systems using Multi-Agent eXperimenter @ International Workshop on Blockchain Technologies for Robotic Systems (BCT4ROS'2019), Delhi, India</a:t>
            </a:r>
          </a:p>
        </p:txBody>
      </p:sp>
      <p:sp>
        <p:nvSpPr>
          <p:cNvPr id="7" name="Rectangle 6"/>
          <p:cNvSpPr>
            <a:spLocks noGrp="1" noChangeArrowheads="1"/>
          </p:cNvSpPr>
          <p:nvPr>
            <p:ph type="sldNum" idx="12"/>
          </p:nvPr>
        </p:nvSpPr>
        <p:spPr>
          <a:ln/>
        </p:spPr>
        <p:txBody>
          <a:bodyPr/>
          <a:lstStyle>
            <a:lvl1pPr>
              <a:defRPr/>
            </a:lvl1pPr>
          </a:lstStyle>
          <a:p>
            <a:pPr>
              <a:defRPr/>
            </a:pPr>
            <a:fld id="{41D38051-DA79-479C-9A8A-993A73413F8E}" type="slidenum">
              <a:rPr lang="en-US" altLang="en-US"/>
              <a:pPr>
                <a:defRPr/>
              </a:pPr>
              <a:t>‹#›</a:t>
            </a:fld>
            <a:endParaRPr lang="en-US" altLang="en-US"/>
          </a:p>
        </p:txBody>
      </p:sp>
    </p:spTree>
    <p:extLst>
      <p:ext uri="{BB962C8B-B14F-4D97-AF65-F5344CB8AC3E}">
        <p14:creationId xmlns:p14="http://schemas.microsoft.com/office/powerpoint/2010/main" val="3353057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980813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Rectangle 4"/>
          <p:cNvSpPr>
            <a:spLocks noGrp="1" noChangeArrowheads="1"/>
          </p:cNvSpPr>
          <p:nvPr>
            <p:ph type="dt" idx="10"/>
          </p:nvPr>
        </p:nvSpPr>
        <p:spPr>
          <a:ln/>
        </p:spPr>
        <p:txBody>
          <a:bodyPr/>
          <a:lstStyle>
            <a:lvl1pPr>
              <a:defRPr/>
            </a:lvl1pPr>
          </a:lstStyle>
          <a:p>
            <a:pPr>
              <a:defRPr/>
            </a:pPr>
            <a:r>
              <a:rPr lang="tr-TR" altLang="en-US"/>
              <a:t>17/10/2019</a:t>
            </a:r>
            <a:endParaRPr lang="en-US" altLang="en-US"/>
          </a:p>
        </p:txBody>
      </p:sp>
      <p:sp>
        <p:nvSpPr>
          <p:cNvPr id="6" name="Rectangle 5"/>
          <p:cNvSpPr>
            <a:spLocks noGrp="1" noChangeArrowheads="1"/>
          </p:cNvSpPr>
          <p:nvPr>
            <p:ph type="ftr" idx="11"/>
          </p:nvPr>
        </p:nvSpPr>
        <p:spPr>
          <a:ln/>
        </p:spPr>
        <p:txBody>
          <a:bodyPr/>
          <a:lstStyle>
            <a:lvl1pPr>
              <a:defRPr/>
            </a:lvl1pPr>
          </a:lstStyle>
          <a:p>
            <a:pPr>
              <a:defRPr/>
            </a:pPr>
            <a:r>
              <a:rPr lang="en-US" altLang="en-US"/>
              <a:t>Simulating Blockchain Systems using Multi-Agent eXperimenter @ International Workshop on Blockchain Technologies for Robotic Systems (BCT4ROS'2019), Delhi, India</a:t>
            </a:r>
          </a:p>
        </p:txBody>
      </p:sp>
      <p:sp>
        <p:nvSpPr>
          <p:cNvPr id="7" name="Rectangle 6"/>
          <p:cNvSpPr>
            <a:spLocks noGrp="1" noChangeArrowheads="1"/>
          </p:cNvSpPr>
          <p:nvPr>
            <p:ph type="sldNum" idx="12"/>
          </p:nvPr>
        </p:nvSpPr>
        <p:spPr>
          <a:ln/>
        </p:spPr>
        <p:txBody>
          <a:bodyPr/>
          <a:lstStyle>
            <a:lvl1pPr>
              <a:defRPr/>
            </a:lvl1pPr>
          </a:lstStyle>
          <a:p>
            <a:pPr>
              <a:defRPr/>
            </a:pPr>
            <a:fld id="{68BF3CA4-7C96-413E-93F9-9A0696560F6B}" type="slidenum">
              <a:rPr lang="en-US" altLang="en-US"/>
              <a:pPr>
                <a:defRPr/>
              </a:pPr>
              <a:t>‹#›</a:t>
            </a:fld>
            <a:endParaRPr lang="en-US" altLang="en-US"/>
          </a:p>
        </p:txBody>
      </p:sp>
    </p:spTree>
    <p:extLst>
      <p:ext uri="{BB962C8B-B14F-4D97-AF65-F5344CB8AC3E}">
        <p14:creationId xmlns:p14="http://schemas.microsoft.com/office/powerpoint/2010/main" val="2554944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tr-TR" altLang="en-US"/>
              <a:t>17/10/2019</a:t>
            </a:r>
            <a:endParaRPr lang="en-US" altLang="en-US"/>
          </a:p>
        </p:txBody>
      </p:sp>
      <p:sp>
        <p:nvSpPr>
          <p:cNvPr id="5" name="Rectangle 5"/>
          <p:cNvSpPr>
            <a:spLocks noGrp="1" noChangeArrowheads="1"/>
          </p:cNvSpPr>
          <p:nvPr>
            <p:ph type="ftr" idx="11"/>
          </p:nvPr>
        </p:nvSpPr>
        <p:spPr>
          <a:ln/>
        </p:spPr>
        <p:txBody>
          <a:bodyPr/>
          <a:lstStyle>
            <a:lvl1pPr>
              <a:defRPr/>
            </a:lvl1pPr>
          </a:lstStyle>
          <a:p>
            <a:pPr>
              <a:defRPr/>
            </a:pPr>
            <a:r>
              <a:rPr lang="en-US" altLang="en-US"/>
              <a:t>Simulating Blockchain Systems using Multi-Agent eXperimenter @ International Workshop on Blockchain Technologies for Robotic Systems (BCT4ROS'2019), Delhi, India</a:t>
            </a:r>
          </a:p>
        </p:txBody>
      </p:sp>
      <p:sp>
        <p:nvSpPr>
          <p:cNvPr id="6" name="Rectangle 6"/>
          <p:cNvSpPr>
            <a:spLocks noGrp="1" noChangeArrowheads="1"/>
          </p:cNvSpPr>
          <p:nvPr>
            <p:ph type="sldNum" idx="12"/>
          </p:nvPr>
        </p:nvSpPr>
        <p:spPr>
          <a:ln/>
        </p:spPr>
        <p:txBody>
          <a:bodyPr/>
          <a:lstStyle>
            <a:lvl1pPr>
              <a:defRPr/>
            </a:lvl1pPr>
          </a:lstStyle>
          <a:p>
            <a:pPr>
              <a:defRPr/>
            </a:pPr>
            <a:fld id="{50268A7A-C483-4C06-9BA4-3E01AA0F6364}" type="slidenum">
              <a:rPr lang="en-US" altLang="en-US"/>
              <a:pPr>
                <a:defRPr/>
              </a:pPr>
              <a:t>‹#›</a:t>
            </a:fld>
            <a:endParaRPr lang="en-US" altLang="en-US"/>
          </a:p>
        </p:txBody>
      </p:sp>
    </p:spTree>
    <p:extLst>
      <p:ext uri="{BB962C8B-B14F-4D97-AF65-F5344CB8AC3E}">
        <p14:creationId xmlns:p14="http://schemas.microsoft.com/office/powerpoint/2010/main" val="2146624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940800" y="198438"/>
            <a:ext cx="2852738" cy="6126162"/>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379413" y="198438"/>
            <a:ext cx="8408987" cy="6126162"/>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tr-TR" altLang="en-US"/>
              <a:t>17/10/2019</a:t>
            </a:r>
            <a:endParaRPr lang="en-US" altLang="en-US"/>
          </a:p>
        </p:txBody>
      </p:sp>
      <p:sp>
        <p:nvSpPr>
          <p:cNvPr id="5" name="Rectangle 5"/>
          <p:cNvSpPr>
            <a:spLocks noGrp="1" noChangeArrowheads="1"/>
          </p:cNvSpPr>
          <p:nvPr>
            <p:ph type="ftr" idx="11"/>
          </p:nvPr>
        </p:nvSpPr>
        <p:spPr>
          <a:ln/>
        </p:spPr>
        <p:txBody>
          <a:bodyPr/>
          <a:lstStyle>
            <a:lvl1pPr>
              <a:defRPr/>
            </a:lvl1pPr>
          </a:lstStyle>
          <a:p>
            <a:pPr>
              <a:defRPr/>
            </a:pPr>
            <a:r>
              <a:rPr lang="en-US" altLang="en-US"/>
              <a:t>Simulating Blockchain Systems using Multi-Agent eXperimenter @ International Workshop on Blockchain Technologies for Robotic Systems (BCT4ROS'2019), Delhi, India</a:t>
            </a:r>
          </a:p>
        </p:txBody>
      </p:sp>
      <p:sp>
        <p:nvSpPr>
          <p:cNvPr id="6" name="Rectangle 6"/>
          <p:cNvSpPr>
            <a:spLocks noGrp="1" noChangeArrowheads="1"/>
          </p:cNvSpPr>
          <p:nvPr>
            <p:ph type="sldNum" idx="12"/>
          </p:nvPr>
        </p:nvSpPr>
        <p:spPr>
          <a:ln/>
        </p:spPr>
        <p:txBody>
          <a:bodyPr/>
          <a:lstStyle>
            <a:lvl1pPr>
              <a:defRPr/>
            </a:lvl1pPr>
          </a:lstStyle>
          <a:p>
            <a:pPr>
              <a:defRPr/>
            </a:pPr>
            <a:fld id="{794BB5D5-D1E7-4FDD-9469-166DCFFF89CD}" type="slidenum">
              <a:rPr lang="en-US" altLang="en-US"/>
              <a:pPr>
                <a:defRPr/>
              </a:pPr>
              <a:t>‹#›</a:t>
            </a:fld>
            <a:endParaRPr lang="en-US" altLang="en-US"/>
          </a:p>
        </p:txBody>
      </p:sp>
    </p:spTree>
    <p:extLst>
      <p:ext uri="{BB962C8B-B14F-4D97-AF65-F5344CB8AC3E}">
        <p14:creationId xmlns:p14="http://schemas.microsoft.com/office/powerpoint/2010/main" val="2816242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5588" cy="2387600"/>
          </a:xfrm>
        </p:spPr>
        <p:txBody>
          <a:bodyPr anchor="b"/>
          <a:lstStyle>
            <a:lvl1pPr algn="ctr">
              <a:defRPr sz="6000"/>
            </a:lvl1pPr>
          </a:lstStyle>
          <a:p>
            <a:r>
              <a:rPr lang="fr-FR"/>
              <a:t>Modifiez le style du titre</a:t>
            </a:r>
            <a:endParaRPr lang="en-US"/>
          </a:p>
        </p:txBody>
      </p:sp>
      <p:sp>
        <p:nvSpPr>
          <p:cNvPr id="3" name="Sous-titre 2"/>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a:p>
        </p:txBody>
      </p:sp>
    </p:spTree>
    <p:extLst>
      <p:ext uri="{BB962C8B-B14F-4D97-AF65-F5344CB8AC3E}">
        <p14:creationId xmlns:p14="http://schemas.microsoft.com/office/powerpoint/2010/main" val="1726304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417524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7188" cy="2852737"/>
          </a:xfrm>
        </p:spPr>
        <p:txBody>
          <a:bodyPr anchor="b"/>
          <a:lstStyle>
            <a:lvl1pPr>
              <a:defRPr sz="6000"/>
            </a:lvl1pPr>
          </a:lstStyle>
          <a:p>
            <a:r>
              <a:rPr lang="fr-FR"/>
              <a:t>Modifiez le style du titre</a:t>
            </a:r>
            <a:endParaRPr lang="en-US"/>
          </a:p>
        </p:txBody>
      </p:sp>
      <p:sp>
        <p:nvSpPr>
          <p:cNvPr id="3" name="Espace réservé du texte 2"/>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Modifier les styles du texte du masque</a:t>
            </a:r>
          </a:p>
        </p:txBody>
      </p:sp>
    </p:spTree>
    <p:extLst>
      <p:ext uri="{BB962C8B-B14F-4D97-AF65-F5344CB8AC3E}">
        <p14:creationId xmlns:p14="http://schemas.microsoft.com/office/powerpoint/2010/main" val="1313402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609600" y="1604963"/>
            <a:ext cx="5407025" cy="39719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69025" y="1604963"/>
            <a:ext cx="5408613" cy="39719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083448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7187" cy="1325563"/>
          </a:xfrm>
        </p:spPr>
        <p:txBody>
          <a:bodyPr/>
          <a:lstStyle/>
          <a:p>
            <a:r>
              <a:rPr lang="fr-FR"/>
              <a:t>Modifiez le style du titre</a:t>
            </a:r>
            <a:endParaRPr lang="en-US"/>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3788" y="2505075"/>
            <a:ext cx="51831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968667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3250608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521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7188" cy="2852737"/>
          </a:xfrm>
        </p:spPr>
        <p:txBody>
          <a:bodyPr anchor="b"/>
          <a:lstStyle>
            <a:lvl1pPr>
              <a:defRPr sz="6000"/>
            </a:lvl1pPr>
          </a:lstStyle>
          <a:p>
            <a:r>
              <a:rPr lang="fr-FR"/>
              <a:t>Modifiez le style du titre</a:t>
            </a:r>
            <a:endParaRPr lang="en-US"/>
          </a:p>
        </p:txBody>
      </p:sp>
      <p:sp>
        <p:nvSpPr>
          <p:cNvPr id="3" name="Espace réservé du texte 2"/>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Modifier les styles du texte du masque</a:t>
            </a:r>
          </a:p>
        </p:txBody>
      </p:sp>
    </p:spTree>
    <p:extLst>
      <p:ext uri="{BB962C8B-B14F-4D97-AF65-F5344CB8AC3E}">
        <p14:creationId xmlns:p14="http://schemas.microsoft.com/office/powerpoint/2010/main" val="26748511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3620921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210881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69016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6025" y="273050"/>
            <a:ext cx="2741613" cy="5303838"/>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609600" y="273050"/>
            <a:ext cx="8074025" cy="5303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939933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914519" y="2130427"/>
            <a:ext cx="10364550" cy="1470025"/>
          </a:xfrm>
        </p:spPr>
        <p:txBody>
          <a:bodyPr>
            <a:normAutofit/>
          </a:bodyPr>
          <a:lstStyle>
            <a:lvl1pPr>
              <a:defRPr sz="3600"/>
            </a:lvl1pPr>
          </a:lstStyle>
          <a:p>
            <a:r>
              <a:rPr lang="fr-FR"/>
              <a:t>Modifiez le style du titre</a:t>
            </a:r>
            <a:endParaRPr lang="en-US" dirty="0"/>
          </a:p>
        </p:txBody>
      </p:sp>
      <p:sp>
        <p:nvSpPr>
          <p:cNvPr id="3" name="Subtitle 2"/>
          <p:cNvSpPr>
            <a:spLocks noGrp="1"/>
          </p:cNvSpPr>
          <p:nvPr>
            <p:ph type="subTitle" idx="1"/>
          </p:nvPr>
        </p:nvSpPr>
        <p:spPr>
          <a:xfrm>
            <a:off x="1829038" y="3886200"/>
            <a:ext cx="8535512"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Modifier le style des sous-titres du masque</a:t>
            </a:r>
            <a:endParaRPr lang="en-US" dirty="0"/>
          </a:p>
        </p:txBody>
      </p:sp>
      <p:sp>
        <p:nvSpPr>
          <p:cNvPr id="5" name="Espace réservé pour une image  4"/>
          <p:cNvSpPr>
            <a:spLocks noGrp="1"/>
          </p:cNvSpPr>
          <p:nvPr>
            <p:ph type="pic" sz="quarter" idx="10"/>
          </p:nvPr>
        </p:nvSpPr>
        <p:spPr>
          <a:xfrm>
            <a:off x="0" y="1"/>
            <a:ext cx="12193588" cy="1611313"/>
          </a:xfrm>
        </p:spPr>
        <p:txBody>
          <a:bodyPr/>
          <a:lstStyle/>
          <a:p>
            <a:endParaRPr lang="en-CA"/>
          </a:p>
        </p:txBody>
      </p:sp>
    </p:spTree>
    <p:extLst>
      <p:ext uri="{BB962C8B-B14F-4D97-AF65-F5344CB8AC3E}">
        <p14:creationId xmlns:p14="http://schemas.microsoft.com/office/powerpoint/2010/main" val="3629613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519" y="2130427"/>
            <a:ext cx="10364550" cy="1470025"/>
          </a:xfrm>
        </p:spPr>
        <p:txBody>
          <a:bodyPr>
            <a:normAutofit/>
          </a:bodyPr>
          <a:lstStyle>
            <a:lvl1pPr>
              <a:defRPr sz="3600"/>
            </a:lvl1pPr>
          </a:lstStyle>
          <a:p>
            <a:r>
              <a:rPr lang="fr-FR"/>
              <a:t>Modifiez le style du titre</a:t>
            </a:r>
            <a:endParaRPr lang="en-US" dirty="0"/>
          </a:p>
        </p:txBody>
      </p:sp>
      <p:sp>
        <p:nvSpPr>
          <p:cNvPr id="3" name="Subtitle 2"/>
          <p:cNvSpPr>
            <a:spLocks noGrp="1"/>
          </p:cNvSpPr>
          <p:nvPr>
            <p:ph type="subTitle" idx="1"/>
          </p:nvPr>
        </p:nvSpPr>
        <p:spPr>
          <a:xfrm>
            <a:off x="1829038" y="3886200"/>
            <a:ext cx="8535512"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Modifier le style des sous-titres du masque</a:t>
            </a:r>
            <a:endParaRPr lang="en-US"/>
          </a:p>
        </p:txBody>
      </p:sp>
      <p:sp>
        <p:nvSpPr>
          <p:cNvPr id="4" name="Espace réservé pour une image  4"/>
          <p:cNvSpPr>
            <a:spLocks noGrp="1"/>
          </p:cNvSpPr>
          <p:nvPr>
            <p:ph type="pic" sz="quarter" idx="10"/>
          </p:nvPr>
        </p:nvSpPr>
        <p:spPr>
          <a:xfrm>
            <a:off x="0" y="1"/>
            <a:ext cx="12193588" cy="1611313"/>
          </a:xfrm>
        </p:spPr>
        <p:txBody>
          <a:bodyPr/>
          <a:lstStyle/>
          <a:p>
            <a:endParaRPr lang="en-CA"/>
          </a:p>
        </p:txBody>
      </p:sp>
    </p:spTree>
    <p:extLst>
      <p:ext uri="{BB962C8B-B14F-4D97-AF65-F5344CB8AC3E}">
        <p14:creationId xmlns:p14="http://schemas.microsoft.com/office/powerpoint/2010/main" val="21621112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741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519" y="2130427"/>
            <a:ext cx="10364550" cy="1470025"/>
          </a:xfrm>
        </p:spPr>
        <p:txBody>
          <a:bodyPr>
            <a:normAutofit/>
          </a:bodyPr>
          <a:lstStyle>
            <a:lvl1pPr>
              <a:defRPr sz="3600"/>
            </a:lvl1pPr>
          </a:lstStyle>
          <a:p>
            <a:r>
              <a:rPr lang="fr-FR"/>
              <a:t>Modifiez le style du titre</a:t>
            </a:r>
            <a:endParaRPr lang="en-US" dirty="0"/>
          </a:p>
        </p:txBody>
      </p:sp>
      <p:sp>
        <p:nvSpPr>
          <p:cNvPr id="3" name="Subtitle 2"/>
          <p:cNvSpPr>
            <a:spLocks noGrp="1"/>
          </p:cNvSpPr>
          <p:nvPr>
            <p:ph type="subTitle" idx="1"/>
          </p:nvPr>
        </p:nvSpPr>
        <p:spPr>
          <a:xfrm>
            <a:off x="1829038" y="3886200"/>
            <a:ext cx="8535512"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Modifier le style des sous-titres du masque</a:t>
            </a:r>
            <a:endParaRPr lang="en-US"/>
          </a:p>
        </p:txBody>
      </p:sp>
      <p:sp>
        <p:nvSpPr>
          <p:cNvPr id="4" name="Espace réservé pour une image  4"/>
          <p:cNvSpPr>
            <a:spLocks noGrp="1"/>
          </p:cNvSpPr>
          <p:nvPr>
            <p:ph type="pic" sz="quarter" idx="10"/>
          </p:nvPr>
        </p:nvSpPr>
        <p:spPr>
          <a:xfrm>
            <a:off x="0" y="1"/>
            <a:ext cx="12193588" cy="1611313"/>
          </a:xfrm>
        </p:spPr>
        <p:txBody>
          <a:bodyPr/>
          <a:lstStyle/>
          <a:p>
            <a:endParaRPr lang="en-CA"/>
          </a:p>
        </p:txBody>
      </p:sp>
    </p:spTree>
    <p:extLst>
      <p:ext uri="{BB962C8B-B14F-4D97-AF65-F5344CB8AC3E}">
        <p14:creationId xmlns:p14="http://schemas.microsoft.com/office/powerpoint/2010/main" val="3319193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_Title Slid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8806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519" y="2130427"/>
            <a:ext cx="10364550" cy="1470025"/>
          </a:xfrm>
        </p:spPr>
        <p:txBody>
          <a:bodyPr>
            <a:normAutofit/>
          </a:bodyPr>
          <a:lstStyle>
            <a:lvl1pPr>
              <a:defRPr sz="3600"/>
            </a:lvl1pPr>
          </a:lstStyle>
          <a:p>
            <a:r>
              <a:rPr lang="fr-FR"/>
              <a:t>Modifiez le style du titre</a:t>
            </a:r>
            <a:endParaRPr lang="en-US" dirty="0"/>
          </a:p>
        </p:txBody>
      </p:sp>
      <p:sp>
        <p:nvSpPr>
          <p:cNvPr id="3" name="Subtitle 2"/>
          <p:cNvSpPr>
            <a:spLocks noGrp="1"/>
          </p:cNvSpPr>
          <p:nvPr>
            <p:ph type="subTitle" idx="1"/>
          </p:nvPr>
        </p:nvSpPr>
        <p:spPr>
          <a:xfrm>
            <a:off x="1829038" y="3886200"/>
            <a:ext cx="8535512"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Modifier le style des sous-titres du masque</a:t>
            </a:r>
            <a:endParaRPr lang="en-US"/>
          </a:p>
        </p:txBody>
      </p:sp>
      <p:sp>
        <p:nvSpPr>
          <p:cNvPr id="4" name="Espace réservé pour une image  4"/>
          <p:cNvSpPr>
            <a:spLocks noGrp="1"/>
          </p:cNvSpPr>
          <p:nvPr>
            <p:ph type="pic" sz="quarter" idx="10"/>
          </p:nvPr>
        </p:nvSpPr>
        <p:spPr>
          <a:xfrm>
            <a:off x="0" y="1"/>
            <a:ext cx="12193588" cy="1611313"/>
          </a:xfrm>
        </p:spPr>
        <p:txBody>
          <a:bodyPr/>
          <a:lstStyle/>
          <a:p>
            <a:endParaRPr lang="en-CA"/>
          </a:p>
        </p:txBody>
      </p:sp>
    </p:spTree>
    <p:extLst>
      <p:ext uri="{BB962C8B-B14F-4D97-AF65-F5344CB8AC3E}">
        <p14:creationId xmlns:p14="http://schemas.microsoft.com/office/powerpoint/2010/main" val="2854984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609600" y="1604963"/>
            <a:ext cx="5407025" cy="39719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69025" y="1604963"/>
            <a:ext cx="5408613" cy="39719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9946224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6_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5875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519" y="2130427"/>
            <a:ext cx="10364550" cy="1470025"/>
          </a:xfrm>
        </p:spPr>
        <p:txBody>
          <a:bodyPr>
            <a:normAutofit/>
          </a:bodyPr>
          <a:lstStyle>
            <a:lvl1pPr>
              <a:defRPr sz="3600"/>
            </a:lvl1pPr>
          </a:lstStyle>
          <a:p>
            <a:r>
              <a:rPr lang="fr-FR"/>
              <a:t>Modifiez le style du titre</a:t>
            </a:r>
            <a:endParaRPr lang="en-US" dirty="0"/>
          </a:p>
        </p:txBody>
      </p:sp>
      <p:sp>
        <p:nvSpPr>
          <p:cNvPr id="3" name="Subtitle 2"/>
          <p:cNvSpPr>
            <a:spLocks noGrp="1"/>
          </p:cNvSpPr>
          <p:nvPr>
            <p:ph type="subTitle" idx="1"/>
          </p:nvPr>
        </p:nvSpPr>
        <p:spPr>
          <a:xfrm>
            <a:off x="1829038" y="3886200"/>
            <a:ext cx="8535512"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Modifier le style des sous-titres du masque</a:t>
            </a:r>
            <a:endParaRPr lang="en-US"/>
          </a:p>
        </p:txBody>
      </p:sp>
      <p:sp>
        <p:nvSpPr>
          <p:cNvPr id="4" name="Espace réservé pour une image  4"/>
          <p:cNvSpPr>
            <a:spLocks noGrp="1"/>
          </p:cNvSpPr>
          <p:nvPr>
            <p:ph type="pic" sz="quarter" idx="10"/>
          </p:nvPr>
        </p:nvSpPr>
        <p:spPr>
          <a:xfrm>
            <a:off x="0" y="1"/>
            <a:ext cx="12193588" cy="1611313"/>
          </a:xfrm>
        </p:spPr>
        <p:txBody>
          <a:bodyPr/>
          <a:lstStyle/>
          <a:p>
            <a:endParaRPr lang="en-CA"/>
          </a:p>
        </p:txBody>
      </p:sp>
    </p:spTree>
    <p:extLst>
      <p:ext uri="{BB962C8B-B14F-4D97-AF65-F5344CB8AC3E}">
        <p14:creationId xmlns:p14="http://schemas.microsoft.com/office/powerpoint/2010/main" val="2400820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8_Title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2047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3956949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a:xfrm>
            <a:off x="914519" y="1452421"/>
            <a:ext cx="1036455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10"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7415997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atin typeface="Helvetica Neue" charset="0"/>
                <a:ea typeface="Helvetica Neue" charset="0"/>
                <a:cs typeface="Helvetica Neue" charset="0"/>
              </a:defRPr>
            </a:lvl1pPr>
          </a:lstStyle>
          <a:p>
            <a:r>
              <a:rPr lang="fr-FR" dirty="0"/>
              <a:t>Modifiez le style du titre</a:t>
            </a:r>
            <a:endParaRPr lang="en-US" dirty="0"/>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8871038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a:xfrm>
            <a:off x="914519" y="1452421"/>
            <a:ext cx="1036455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10"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946706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914519" y="1452421"/>
            <a:ext cx="5080662"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98407" y="1452421"/>
            <a:ext cx="5080662"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Text Placeholder 4"/>
          <p:cNvSpPr>
            <a:spLocks noGrp="1"/>
          </p:cNvSpPr>
          <p:nvPr>
            <p:ph type="body" sz="quarter" idx="10"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575826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914519" y="1219201"/>
            <a:ext cx="5080662"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98407" y="1219201"/>
            <a:ext cx="5080662"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4372336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914520" y="1219200"/>
            <a:ext cx="5082779"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Modifier les styles du texte du masque</a:t>
            </a:r>
          </a:p>
        </p:txBody>
      </p:sp>
      <p:sp>
        <p:nvSpPr>
          <p:cNvPr id="4" name="Content Placeholder 3"/>
          <p:cNvSpPr>
            <a:spLocks noGrp="1"/>
          </p:cNvSpPr>
          <p:nvPr>
            <p:ph sz="half" idx="2"/>
          </p:nvPr>
        </p:nvSpPr>
        <p:spPr>
          <a:xfrm>
            <a:off x="914520" y="1560285"/>
            <a:ext cx="5082779"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94176" y="1219200"/>
            <a:ext cx="5084894"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Modifier les styles du texte du masque</a:t>
            </a:r>
          </a:p>
        </p:txBody>
      </p:sp>
      <p:sp>
        <p:nvSpPr>
          <p:cNvPr id="6" name="Content Placeholder 5"/>
          <p:cNvSpPr>
            <a:spLocks noGrp="1"/>
          </p:cNvSpPr>
          <p:nvPr>
            <p:ph sz="quarter" idx="4"/>
          </p:nvPr>
        </p:nvSpPr>
        <p:spPr>
          <a:xfrm>
            <a:off x="6194176" y="1560285"/>
            <a:ext cx="5084894"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334270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7187" cy="1325563"/>
          </a:xfrm>
        </p:spPr>
        <p:txBody>
          <a:bodyPr/>
          <a:lstStyle/>
          <a:p>
            <a:r>
              <a:rPr lang="fr-FR"/>
              <a:t>Modifiez le style du titre</a:t>
            </a:r>
            <a:endParaRPr lang="en-US"/>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3788" y="2505075"/>
            <a:ext cx="51831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7692239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914520" y="1462284"/>
            <a:ext cx="5082779"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Modifier les styles du texte du masque</a:t>
            </a:r>
          </a:p>
        </p:txBody>
      </p:sp>
      <p:sp>
        <p:nvSpPr>
          <p:cNvPr id="4" name="Content Placeholder 3"/>
          <p:cNvSpPr>
            <a:spLocks noGrp="1"/>
          </p:cNvSpPr>
          <p:nvPr>
            <p:ph sz="half" idx="2"/>
          </p:nvPr>
        </p:nvSpPr>
        <p:spPr>
          <a:xfrm>
            <a:off x="914520" y="1803371"/>
            <a:ext cx="5082779"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94176" y="1462284"/>
            <a:ext cx="5084894"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Modifier les styles du texte du masque</a:t>
            </a:r>
          </a:p>
        </p:txBody>
      </p:sp>
      <p:sp>
        <p:nvSpPr>
          <p:cNvPr id="6" name="Content Placeholder 5"/>
          <p:cNvSpPr>
            <a:spLocks noGrp="1"/>
          </p:cNvSpPr>
          <p:nvPr>
            <p:ph sz="quarter" idx="4"/>
          </p:nvPr>
        </p:nvSpPr>
        <p:spPr>
          <a:xfrm>
            <a:off x="6194176" y="1803371"/>
            <a:ext cx="5084894"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ext Placeholder 4"/>
          <p:cNvSpPr>
            <a:spLocks noGrp="1"/>
          </p:cNvSpPr>
          <p:nvPr>
            <p:ph type="body" sz="quarter" idx="10"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5323489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2430104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Text Placeholder 4"/>
          <p:cNvSpPr>
            <a:spLocks noGrp="1"/>
          </p:cNvSpPr>
          <p:nvPr>
            <p:ph type="body" sz="quarter" idx="10"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536886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5315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639" cy="3438144"/>
          </a:xfrm>
        </p:spPr>
        <p:txBody>
          <a:bodyPr lIns="182880" tIns="91440" rIns="182880" bIns="91440"/>
          <a:lstStyle>
            <a:lvl1pPr marL="0" indent="0">
              <a:buFontTx/>
              <a:buNone/>
              <a:defRPr/>
            </a:lvl1pPr>
          </a:lstStyle>
          <a:p>
            <a:r>
              <a:rPr lang="fr-FR"/>
              <a:t>Cliquez sur l'icône pour ajouter une image</a:t>
            </a:r>
            <a:endParaRPr lang="en-US"/>
          </a:p>
        </p:txBody>
      </p:sp>
      <p:sp>
        <p:nvSpPr>
          <p:cNvPr id="7" name="Picture Placeholder 3"/>
          <p:cNvSpPr>
            <a:spLocks noGrp="1"/>
          </p:cNvSpPr>
          <p:nvPr>
            <p:ph type="pic" sz="quarter" idx="11"/>
          </p:nvPr>
        </p:nvSpPr>
        <p:spPr>
          <a:xfrm>
            <a:off x="3049413" y="0"/>
            <a:ext cx="3063639" cy="3438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2" name="Picture Placeholder 3"/>
          <p:cNvSpPr>
            <a:spLocks noGrp="1"/>
          </p:cNvSpPr>
          <p:nvPr>
            <p:ph type="pic" sz="quarter" idx="12"/>
          </p:nvPr>
        </p:nvSpPr>
        <p:spPr>
          <a:xfrm>
            <a:off x="6098826" y="0"/>
            <a:ext cx="3063639" cy="3438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3" name="Picture Placeholder 3"/>
          <p:cNvSpPr>
            <a:spLocks noGrp="1"/>
          </p:cNvSpPr>
          <p:nvPr>
            <p:ph type="pic" sz="quarter" idx="13"/>
          </p:nvPr>
        </p:nvSpPr>
        <p:spPr>
          <a:xfrm>
            <a:off x="9148239" y="0"/>
            <a:ext cx="3063639" cy="3438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5" name="Picture Placeholder 3"/>
          <p:cNvSpPr>
            <a:spLocks noGrp="1"/>
          </p:cNvSpPr>
          <p:nvPr>
            <p:ph type="pic" sz="quarter" idx="15"/>
          </p:nvPr>
        </p:nvSpPr>
        <p:spPr>
          <a:xfrm>
            <a:off x="0" y="3419856"/>
            <a:ext cx="3063639" cy="3438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6" name="Picture Placeholder 3"/>
          <p:cNvSpPr>
            <a:spLocks noGrp="1"/>
          </p:cNvSpPr>
          <p:nvPr>
            <p:ph type="pic" sz="quarter" idx="16"/>
          </p:nvPr>
        </p:nvSpPr>
        <p:spPr>
          <a:xfrm>
            <a:off x="3049413" y="3419856"/>
            <a:ext cx="3063639" cy="3438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7" name="Picture Placeholder 3"/>
          <p:cNvSpPr>
            <a:spLocks noGrp="1"/>
          </p:cNvSpPr>
          <p:nvPr>
            <p:ph type="pic" sz="quarter" idx="17"/>
          </p:nvPr>
        </p:nvSpPr>
        <p:spPr>
          <a:xfrm>
            <a:off x="6098826" y="3419856"/>
            <a:ext cx="3063639" cy="3438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8" name="Picture Placeholder 3"/>
          <p:cNvSpPr>
            <a:spLocks noGrp="1"/>
          </p:cNvSpPr>
          <p:nvPr>
            <p:ph type="pic" sz="quarter" idx="18"/>
          </p:nvPr>
        </p:nvSpPr>
        <p:spPr>
          <a:xfrm>
            <a:off x="9148239" y="3419856"/>
            <a:ext cx="3063639" cy="3438144"/>
          </a:xfrm>
        </p:spPr>
        <p:txBody>
          <a:bodyPr lIns="182880" tIns="91440" rIns="182880" bIns="91440"/>
          <a:lstStyle>
            <a:lvl1pPr marL="0" indent="0">
              <a:buFontTx/>
              <a:buNone/>
              <a:defRPr/>
            </a:lvl1pPr>
          </a:lstStyle>
          <a:p>
            <a:r>
              <a:rPr lang="fr-FR"/>
              <a:t>Cliquez sur l'icône pour ajouter une image</a:t>
            </a:r>
            <a:endParaRPr lang="en-US"/>
          </a:p>
        </p:txBody>
      </p:sp>
    </p:spTree>
    <p:extLst>
      <p:ext uri="{BB962C8B-B14F-4D97-AF65-F5344CB8AC3E}">
        <p14:creationId xmlns:p14="http://schemas.microsoft.com/office/powerpoint/2010/main" val="27771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766" cy="2295144"/>
          </a:xfrm>
        </p:spPr>
        <p:txBody>
          <a:bodyPr lIns="182880" tIns="91440" rIns="182880" bIns="91440"/>
          <a:lstStyle>
            <a:lvl1pPr marL="0" indent="0">
              <a:buFontTx/>
              <a:buNone/>
              <a:defRPr/>
            </a:lvl1pPr>
          </a:lstStyle>
          <a:p>
            <a:r>
              <a:rPr lang="fr-FR"/>
              <a:t>Cliquez sur l'icône pour ajouter une image</a:t>
            </a:r>
            <a:endParaRPr lang="en-US" dirty="0"/>
          </a:p>
        </p:txBody>
      </p:sp>
      <p:sp>
        <p:nvSpPr>
          <p:cNvPr id="7" name="Picture Placeholder 3"/>
          <p:cNvSpPr>
            <a:spLocks noGrp="1"/>
          </p:cNvSpPr>
          <p:nvPr>
            <p:ph type="pic" sz="quarter" idx="11"/>
          </p:nvPr>
        </p:nvSpPr>
        <p:spPr>
          <a:xfrm>
            <a:off x="2437955" y="0"/>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2" name="Picture Placeholder 3"/>
          <p:cNvSpPr>
            <a:spLocks noGrp="1"/>
          </p:cNvSpPr>
          <p:nvPr>
            <p:ph type="pic" sz="quarter" idx="12"/>
          </p:nvPr>
        </p:nvSpPr>
        <p:spPr>
          <a:xfrm>
            <a:off x="4875911" y="0"/>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3" name="Picture Placeholder 3"/>
          <p:cNvSpPr>
            <a:spLocks noGrp="1"/>
          </p:cNvSpPr>
          <p:nvPr>
            <p:ph type="pic" sz="quarter" idx="13"/>
          </p:nvPr>
        </p:nvSpPr>
        <p:spPr>
          <a:xfrm>
            <a:off x="7313867" y="0"/>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4" name="Picture Placeholder 3"/>
          <p:cNvSpPr>
            <a:spLocks noGrp="1"/>
          </p:cNvSpPr>
          <p:nvPr>
            <p:ph type="pic" sz="quarter" idx="14"/>
          </p:nvPr>
        </p:nvSpPr>
        <p:spPr>
          <a:xfrm>
            <a:off x="9751822" y="0"/>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5" name="Picture Placeholder 3"/>
          <p:cNvSpPr>
            <a:spLocks noGrp="1"/>
          </p:cNvSpPr>
          <p:nvPr>
            <p:ph type="pic" sz="quarter" idx="15"/>
          </p:nvPr>
        </p:nvSpPr>
        <p:spPr>
          <a:xfrm>
            <a:off x="0" y="2281428"/>
            <a:ext cx="2441766" cy="2295144"/>
          </a:xfrm>
        </p:spPr>
        <p:txBody>
          <a:bodyPr lIns="182880" tIns="91440" rIns="182880" bIns="91440"/>
          <a:lstStyle>
            <a:lvl1pPr marL="0" indent="0">
              <a:buFontTx/>
              <a:buNone/>
              <a:defRPr/>
            </a:lvl1pPr>
          </a:lstStyle>
          <a:p>
            <a:r>
              <a:rPr lang="fr-FR"/>
              <a:t>Cliquez sur l'icône pour ajouter une image</a:t>
            </a:r>
            <a:endParaRPr lang="en-US" dirty="0"/>
          </a:p>
        </p:txBody>
      </p:sp>
      <p:sp>
        <p:nvSpPr>
          <p:cNvPr id="16" name="Picture Placeholder 3"/>
          <p:cNvSpPr>
            <a:spLocks noGrp="1"/>
          </p:cNvSpPr>
          <p:nvPr>
            <p:ph type="pic" sz="quarter" idx="16"/>
          </p:nvPr>
        </p:nvSpPr>
        <p:spPr>
          <a:xfrm>
            <a:off x="2437955" y="2281428"/>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7" name="Picture Placeholder 3"/>
          <p:cNvSpPr>
            <a:spLocks noGrp="1"/>
          </p:cNvSpPr>
          <p:nvPr>
            <p:ph type="pic" sz="quarter" idx="17"/>
          </p:nvPr>
        </p:nvSpPr>
        <p:spPr>
          <a:xfrm>
            <a:off x="4875911" y="2281428"/>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8" name="Picture Placeholder 3"/>
          <p:cNvSpPr>
            <a:spLocks noGrp="1"/>
          </p:cNvSpPr>
          <p:nvPr>
            <p:ph type="pic" sz="quarter" idx="18"/>
          </p:nvPr>
        </p:nvSpPr>
        <p:spPr>
          <a:xfrm>
            <a:off x="7313867" y="2281428"/>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19" name="Picture Placeholder 3"/>
          <p:cNvSpPr>
            <a:spLocks noGrp="1"/>
          </p:cNvSpPr>
          <p:nvPr>
            <p:ph type="pic" sz="quarter" idx="19"/>
          </p:nvPr>
        </p:nvSpPr>
        <p:spPr>
          <a:xfrm>
            <a:off x="9751822" y="2281428"/>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20" name="Picture Placeholder 3"/>
          <p:cNvSpPr>
            <a:spLocks noGrp="1"/>
          </p:cNvSpPr>
          <p:nvPr>
            <p:ph type="pic" sz="quarter" idx="20"/>
          </p:nvPr>
        </p:nvSpPr>
        <p:spPr>
          <a:xfrm>
            <a:off x="0" y="4562856"/>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21" name="Picture Placeholder 3"/>
          <p:cNvSpPr>
            <a:spLocks noGrp="1"/>
          </p:cNvSpPr>
          <p:nvPr>
            <p:ph type="pic" sz="quarter" idx="21"/>
          </p:nvPr>
        </p:nvSpPr>
        <p:spPr>
          <a:xfrm>
            <a:off x="2447101" y="4562856"/>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22" name="Picture Placeholder 3"/>
          <p:cNvSpPr>
            <a:spLocks noGrp="1"/>
          </p:cNvSpPr>
          <p:nvPr>
            <p:ph type="pic" sz="quarter" idx="22"/>
          </p:nvPr>
        </p:nvSpPr>
        <p:spPr>
          <a:xfrm>
            <a:off x="4885056" y="4562856"/>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23" name="Picture Placeholder 3"/>
          <p:cNvSpPr>
            <a:spLocks noGrp="1"/>
          </p:cNvSpPr>
          <p:nvPr>
            <p:ph type="pic" sz="quarter" idx="23"/>
          </p:nvPr>
        </p:nvSpPr>
        <p:spPr>
          <a:xfrm>
            <a:off x="7323012" y="4562856"/>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
        <p:nvSpPr>
          <p:cNvPr id="24" name="Picture Placeholder 3"/>
          <p:cNvSpPr>
            <a:spLocks noGrp="1"/>
          </p:cNvSpPr>
          <p:nvPr>
            <p:ph type="pic" sz="quarter" idx="24"/>
          </p:nvPr>
        </p:nvSpPr>
        <p:spPr>
          <a:xfrm>
            <a:off x="9751822" y="4562856"/>
            <a:ext cx="2441766" cy="2295144"/>
          </a:xfrm>
        </p:spPr>
        <p:txBody>
          <a:bodyPr lIns="182880" tIns="91440" rIns="182880" bIns="91440"/>
          <a:lstStyle>
            <a:lvl1pPr marL="0" indent="0">
              <a:buFontTx/>
              <a:buNone/>
              <a:defRPr/>
            </a:lvl1pPr>
          </a:lstStyle>
          <a:p>
            <a:r>
              <a:rPr lang="fr-FR"/>
              <a:t>Cliquez sur l'icône pour ajouter une image</a:t>
            </a:r>
            <a:endParaRPr lang="en-US"/>
          </a:p>
        </p:txBody>
      </p:sp>
    </p:spTree>
    <p:extLst>
      <p:ext uri="{BB962C8B-B14F-4D97-AF65-F5344CB8AC3E}">
        <p14:creationId xmlns:p14="http://schemas.microsoft.com/office/powerpoint/2010/main" val="1298748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7" name="Picture Placeholder 3"/>
          <p:cNvSpPr>
            <a:spLocks noGrp="1"/>
          </p:cNvSpPr>
          <p:nvPr>
            <p:ph type="pic" sz="quarter" idx="11"/>
          </p:nvPr>
        </p:nvSpPr>
        <p:spPr>
          <a:xfrm>
            <a:off x="2029013" y="0"/>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12" name="Picture Placeholder 3"/>
          <p:cNvSpPr>
            <a:spLocks noGrp="1"/>
          </p:cNvSpPr>
          <p:nvPr>
            <p:ph type="pic" sz="quarter" idx="12"/>
          </p:nvPr>
        </p:nvSpPr>
        <p:spPr>
          <a:xfrm>
            <a:off x="4058026" y="0"/>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13" name="Picture Placeholder 3"/>
          <p:cNvSpPr>
            <a:spLocks noGrp="1"/>
          </p:cNvSpPr>
          <p:nvPr>
            <p:ph type="pic" sz="quarter" idx="13"/>
          </p:nvPr>
        </p:nvSpPr>
        <p:spPr>
          <a:xfrm>
            <a:off x="6087040" y="0"/>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14" name="Picture Placeholder 3"/>
          <p:cNvSpPr>
            <a:spLocks noGrp="1"/>
          </p:cNvSpPr>
          <p:nvPr>
            <p:ph type="pic" sz="quarter" idx="14"/>
          </p:nvPr>
        </p:nvSpPr>
        <p:spPr>
          <a:xfrm>
            <a:off x="10145065" y="0"/>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25" name="Picture Placeholder 3"/>
          <p:cNvSpPr>
            <a:spLocks noGrp="1"/>
          </p:cNvSpPr>
          <p:nvPr>
            <p:ph type="pic" sz="quarter" idx="25"/>
          </p:nvPr>
        </p:nvSpPr>
        <p:spPr>
          <a:xfrm>
            <a:off x="8116053" y="0"/>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28" name="Picture Placeholder 3"/>
          <p:cNvSpPr>
            <a:spLocks noGrp="1"/>
          </p:cNvSpPr>
          <p:nvPr>
            <p:ph type="pic" sz="quarter" idx="26"/>
          </p:nvPr>
        </p:nvSpPr>
        <p:spPr>
          <a:xfrm>
            <a:off x="0" y="1709928"/>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29" name="Picture Placeholder 3"/>
          <p:cNvSpPr>
            <a:spLocks noGrp="1"/>
          </p:cNvSpPr>
          <p:nvPr>
            <p:ph type="pic" sz="quarter" idx="27"/>
          </p:nvPr>
        </p:nvSpPr>
        <p:spPr>
          <a:xfrm>
            <a:off x="2029013" y="1709928"/>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30" name="Picture Placeholder 3"/>
          <p:cNvSpPr>
            <a:spLocks noGrp="1"/>
          </p:cNvSpPr>
          <p:nvPr>
            <p:ph type="pic" sz="quarter" idx="28"/>
          </p:nvPr>
        </p:nvSpPr>
        <p:spPr>
          <a:xfrm>
            <a:off x="4058026" y="1709928"/>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31" name="Picture Placeholder 3"/>
          <p:cNvSpPr>
            <a:spLocks noGrp="1"/>
          </p:cNvSpPr>
          <p:nvPr>
            <p:ph type="pic" sz="quarter" idx="29"/>
          </p:nvPr>
        </p:nvSpPr>
        <p:spPr>
          <a:xfrm>
            <a:off x="6087040" y="1709928"/>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32" name="Picture Placeholder 3"/>
          <p:cNvSpPr>
            <a:spLocks noGrp="1"/>
          </p:cNvSpPr>
          <p:nvPr>
            <p:ph type="pic" sz="quarter" idx="30"/>
          </p:nvPr>
        </p:nvSpPr>
        <p:spPr>
          <a:xfrm>
            <a:off x="10145065" y="1709928"/>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33" name="Picture Placeholder 3"/>
          <p:cNvSpPr>
            <a:spLocks noGrp="1"/>
          </p:cNvSpPr>
          <p:nvPr>
            <p:ph type="pic" sz="quarter" idx="31"/>
          </p:nvPr>
        </p:nvSpPr>
        <p:spPr>
          <a:xfrm>
            <a:off x="8116053" y="1709928"/>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34" name="Picture Placeholder 3"/>
          <p:cNvSpPr>
            <a:spLocks noGrp="1"/>
          </p:cNvSpPr>
          <p:nvPr>
            <p:ph type="pic" sz="quarter" idx="32"/>
          </p:nvPr>
        </p:nvSpPr>
        <p:spPr>
          <a:xfrm>
            <a:off x="0" y="3419856"/>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35" name="Picture Placeholder 3"/>
          <p:cNvSpPr>
            <a:spLocks noGrp="1"/>
          </p:cNvSpPr>
          <p:nvPr>
            <p:ph type="pic" sz="quarter" idx="33"/>
          </p:nvPr>
        </p:nvSpPr>
        <p:spPr>
          <a:xfrm>
            <a:off x="2029013" y="3419856"/>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36" name="Picture Placeholder 3"/>
          <p:cNvSpPr>
            <a:spLocks noGrp="1"/>
          </p:cNvSpPr>
          <p:nvPr>
            <p:ph type="pic" sz="quarter" idx="34"/>
          </p:nvPr>
        </p:nvSpPr>
        <p:spPr>
          <a:xfrm>
            <a:off x="4058026" y="3419856"/>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37" name="Picture Placeholder 3"/>
          <p:cNvSpPr>
            <a:spLocks noGrp="1"/>
          </p:cNvSpPr>
          <p:nvPr>
            <p:ph type="pic" sz="quarter" idx="35"/>
          </p:nvPr>
        </p:nvSpPr>
        <p:spPr>
          <a:xfrm>
            <a:off x="6087040" y="3419856"/>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38" name="Picture Placeholder 3"/>
          <p:cNvSpPr>
            <a:spLocks noGrp="1"/>
          </p:cNvSpPr>
          <p:nvPr>
            <p:ph type="pic" sz="quarter" idx="36"/>
          </p:nvPr>
        </p:nvSpPr>
        <p:spPr>
          <a:xfrm>
            <a:off x="10145065" y="3419856"/>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39" name="Picture Placeholder 3"/>
          <p:cNvSpPr>
            <a:spLocks noGrp="1"/>
          </p:cNvSpPr>
          <p:nvPr>
            <p:ph type="pic" sz="quarter" idx="37"/>
          </p:nvPr>
        </p:nvSpPr>
        <p:spPr>
          <a:xfrm>
            <a:off x="8116053" y="3419856"/>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40" name="Picture Placeholder 3"/>
          <p:cNvSpPr>
            <a:spLocks noGrp="1"/>
          </p:cNvSpPr>
          <p:nvPr>
            <p:ph type="pic" sz="quarter" idx="38"/>
          </p:nvPr>
        </p:nvSpPr>
        <p:spPr>
          <a:xfrm>
            <a:off x="0" y="5129784"/>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41" name="Picture Placeholder 3"/>
          <p:cNvSpPr>
            <a:spLocks noGrp="1"/>
          </p:cNvSpPr>
          <p:nvPr>
            <p:ph type="pic" sz="quarter" idx="39"/>
          </p:nvPr>
        </p:nvSpPr>
        <p:spPr>
          <a:xfrm>
            <a:off x="2029013" y="5129784"/>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42" name="Picture Placeholder 3"/>
          <p:cNvSpPr>
            <a:spLocks noGrp="1"/>
          </p:cNvSpPr>
          <p:nvPr>
            <p:ph type="pic" sz="quarter" idx="40"/>
          </p:nvPr>
        </p:nvSpPr>
        <p:spPr>
          <a:xfrm>
            <a:off x="4058026" y="5129784"/>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43" name="Picture Placeholder 3"/>
          <p:cNvSpPr>
            <a:spLocks noGrp="1"/>
          </p:cNvSpPr>
          <p:nvPr>
            <p:ph type="pic" sz="quarter" idx="41"/>
          </p:nvPr>
        </p:nvSpPr>
        <p:spPr>
          <a:xfrm>
            <a:off x="6087040" y="5129784"/>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44" name="Picture Placeholder 3"/>
          <p:cNvSpPr>
            <a:spLocks noGrp="1"/>
          </p:cNvSpPr>
          <p:nvPr>
            <p:ph type="pic" sz="quarter" idx="42"/>
          </p:nvPr>
        </p:nvSpPr>
        <p:spPr>
          <a:xfrm>
            <a:off x="10145065" y="5129784"/>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
        <p:nvSpPr>
          <p:cNvPr id="45" name="Picture Placeholder 3"/>
          <p:cNvSpPr>
            <a:spLocks noGrp="1"/>
          </p:cNvSpPr>
          <p:nvPr>
            <p:ph type="pic" sz="quarter" idx="43"/>
          </p:nvPr>
        </p:nvSpPr>
        <p:spPr>
          <a:xfrm>
            <a:off x="8116053" y="5129784"/>
            <a:ext cx="2048523" cy="1728216"/>
          </a:xfrm>
        </p:spPr>
        <p:txBody>
          <a:bodyPr lIns="182880" tIns="91440" rIns="182880" bIns="91440"/>
          <a:lstStyle>
            <a:lvl1pPr marL="0" indent="0">
              <a:buFontTx/>
              <a:buNone/>
              <a:defRPr/>
            </a:lvl1pPr>
          </a:lstStyle>
          <a:p>
            <a:r>
              <a:rPr lang="fr-FR"/>
              <a:t>Cliquez sur l'icône pour ajouter une image</a:t>
            </a:r>
            <a:endParaRPr lang="en-US"/>
          </a:p>
        </p:txBody>
      </p:sp>
    </p:spTree>
    <p:extLst>
      <p:ext uri="{BB962C8B-B14F-4D97-AF65-F5344CB8AC3E}">
        <p14:creationId xmlns:p14="http://schemas.microsoft.com/office/powerpoint/2010/main" val="31794255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2438718"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5" name="Picture Placeholder 3"/>
          <p:cNvSpPr>
            <a:spLocks noGrp="1"/>
          </p:cNvSpPr>
          <p:nvPr>
            <p:ph type="pic" sz="quarter" idx="11"/>
          </p:nvPr>
        </p:nvSpPr>
        <p:spPr>
          <a:xfrm>
            <a:off x="3556463" y="1397000"/>
            <a:ext cx="2438718"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6" name="Picture Placeholder 3"/>
          <p:cNvSpPr>
            <a:spLocks noGrp="1"/>
          </p:cNvSpPr>
          <p:nvPr>
            <p:ph type="pic" sz="quarter" idx="12"/>
          </p:nvPr>
        </p:nvSpPr>
        <p:spPr>
          <a:xfrm>
            <a:off x="6198407" y="1397000"/>
            <a:ext cx="2438718"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7" name="Picture Placeholder 3"/>
          <p:cNvSpPr>
            <a:spLocks noGrp="1"/>
          </p:cNvSpPr>
          <p:nvPr>
            <p:ph type="pic" sz="quarter" idx="13"/>
          </p:nvPr>
        </p:nvSpPr>
        <p:spPr>
          <a:xfrm>
            <a:off x="8840351" y="1397000"/>
            <a:ext cx="2438718" cy="34074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10" name="Text Placeholder 9"/>
          <p:cNvSpPr>
            <a:spLocks noGrp="1"/>
          </p:cNvSpPr>
          <p:nvPr>
            <p:ph type="body" sz="quarter" idx="14"/>
          </p:nvPr>
        </p:nvSpPr>
        <p:spPr>
          <a:xfrm>
            <a:off x="914519" y="4980566"/>
            <a:ext cx="2438718"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ext Placeholder 9"/>
          <p:cNvSpPr>
            <a:spLocks noGrp="1"/>
          </p:cNvSpPr>
          <p:nvPr>
            <p:ph type="body" sz="quarter" idx="15"/>
          </p:nvPr>
        </p:nvSpPr>
        <p:spPr>
          <a:xfrm>
            <a:off x="3556463" y="4980566"/>
            <a:ext cx="2438718"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Text Placeholder 9"/>
          <p:cNvSpPr>
            <a:spLocks noGrp="1"/>
          </p:cNvSpPr>
          <p:nvPr>
            <p:ph type="body" sz="quarter" idx="16"/>
          </p:nvPr>
        </p:nvSpPr>
        <p:spPr>
          <a:xfrm>
            <a:off x="6198407" y="4980566"/>
            <a:ext cx="2438718"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Text Placeholder 9"/>
          <p:cNvSpPr>
            <a:spLocks noGrp="1"/>
          </p:cNvSpPr>
          <p:nvPr>
            <p:ph type="body" sz="quarter" idx="17"/>
          </p:nvPr>
        </p:nvSpPr>
        <p:spPr>
          <a:xfrm>
            <a:off x="8840351" y="4980566"/>
            <a:ext cx="2438718"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0429252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2438718"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5" name="Picture Placeholder 3"/>
          <p:cNvSpPr>
            <a:spLocks noGrp="1"/>
          </p:cNvSpPr>
          <p:nvPr>
            <p:ph type="pic" sz="quarter" idx="11"/>
          </p:nvPr>
        </p:nvSpPr>
        <p:spPr>
          <a:xfrm>
            <a:off x="3556463" y="1397000"/>
            <a:ext cx="2438718"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6" name="Picture Placeholder 3"/>
          <p:cNvSpPr>
            <a:spLocks noGrp="1"/>
          </p:cNvSpPr>
          <p:nvPr>
            <p:ph type="pic" sz="quarter" idx="12"/>
          </p:nvPr>
        </p:nvSpPr>
        <p:spPr>
          <a:xfrm>
            <a:off x="6198407" y="1397000"/>
            <a:ext cx="2438718"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7" name="Picture Placeholder 3"/>
          <p:cNvSpPr>
            <a:spLocks noGrp="1"/>
          </p:cNvSpPr>
          <p:nvPr>
            <p:ph type="pic" sz="quarter" idx="13"/>
          </p:nvPr>
        </p:nvSpPr>
        <p:spPr>
          <a:xfrm>
            <a:off x="8840351" y="1397000"/>
            <a:ext cx="2438718" cy="34074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10" name="Text Placeholder 9"/>
          <p:cNvSpPr>
            <a:spLocks noGrp="1"/>
          </p:cNvSpPr>
          <p:nvPr>
            <p:ph type="body" sz="quarter" idx="14"/>
          </p:nvPr>
        </p:nvSpPr>
        <p:spPr>
          <a:xfrm>
            <a:off x="914519" y="4980566"/>
            <a:ext cx="2438718"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ext Placeholder 9"/>
          <p:cNvSpPr>
            <a:spLocks noGrp="1"/>
          </p:cNvSpPr>
          <p:nvPr>
            <p:ph type="body" sz="quarter" idx="15"/>
          </p:nvPr>
        </p:nvSpPr>
        <p:spPr>
          <a:xfrm>
            <a:off x="3556463" y="4980566"/>
            <a:ext cx="2438718"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Text Placeholder 9"/>
          <p:cNvSpPr>
            <a:spLocks noGrp="1"/>
          </p:cNvSpPr>
          <p:nvPr>
            <p:ph type="body" sz="quarter" idx="16"/>
          </p:nvPr>
        </p:nvSpPr>
        <p:spPr>
          <a:xfrm>
            <a:off x="6198407" y="4980566"/>
            <a:ext cx="2438718"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Text Placeholder 9"/>
          <p:cNvSpPr>
            <a:spLocks noGrp="1"/>
          </p:cNvSpPr>
          <p:nvPr>
            <p:ph type="body" sz="quarter" idx="17"/>
          </p:nvPr>
        </p:nvSpPr>
        <p:spPr>
          <a:xfrm>
            <a:off x="8840351" y="4980566"/>
            <a:ext cx="2438718"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4" name="Text Placeholder 4"/>
          <p:cNvSpPr>
            <a:spLocks noGrp="1"/>
          </p:cNvSpPr>
          <p:nvPr>
            <p:ph type="body" sz="quarter" idx="18"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77752097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3328850"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5" name="Picture Placeholder 3"/>
          <p:cNvSpPr>
            <a:spLocks noGrp="1"/>
          </p:cNvSpPr>
          <p:nvPr>
            <p:ph type="pic" sz="quarter" idx="11"/>
          </p:nvPr>
        </p:nvSpPr>
        <p:spPr>
          <a:xfrm>
            <a:off x="4432369" y="1397000"/>
            <a:ext cx="3328850"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6" name="Picture Placeholder 3"/>
          <p:cNvSpPr>
            <a:spLocks noGrp="1"/>
          </p:cNvSpPr>
          <p:nvPr>
            <p:ph type="pic" sz="quarter" idx="12"/>
          </p:nvPr>
        </p:nvSpPr>
        <p:spPr>
          <a:xfrm>
            <a:off x="7950219" y="1397000"/>
            <a:ext cx="3328850"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8" name="Text Placeholder 9"/>
          <p:cNvSpPr>
            <a:spLocks noGrp="1"/>
          </p:cNvSpPr>
          <p:nvPr>
            <p:ph type="body" sz="quarter" idx="14"/>
          </p:nvPr>
        </p:nvSpPr>
        <p:spPr>
          <a:xfrm>
            <a:off x="914519" y="4980566"/>
            <a:ext cx="332885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Text Placeholder 9"/>
          <p:cNvSpPr>
            <a:spLocks noGrp="1"/>
          </p:cNvSpPr>
          <p:nvPr>
            <p:ph type="body" sz="quarter" idx="15"/>
          </p:nvPr>
        </p:nvSpPr>
        <p:spPr>
          <a:xfrm>
            <a:off x="4432369" y="4980566"/>
            <a:ext cx="332885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Text Placeholder 9"/>
          <p:cNvSpPr>
            <a:spLocks noGrp="1"/>
          </p:cNvSpPr>
          <p:nvPr>
            <p:ph type="body" sz="quarter" idx="16"/>
          </p:nvPr>
        </p:nvSpPr>
        <p:spPr>
          <a:xfrm>
            <a:off x="7950219" y="4980566"/>
            <a:ext cx="332885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275261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36970108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3328850"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5" name="Picture Placeholder 3"/>
          <p:cNvSpPr>
            <a:spLocks noGrp="1"/>
          </p:cNvSpPr>
          <p:nvPr>
            <p:ph type="pic" sz="quarter" idx="11"/>
          </p:nvPr>
        </p:nvSpPr>
        <p:spPr>
          <a:xfrm>
            <a:off x="4432369" y="1397000"/>
            <a:ext cx="3328850"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6" name="Picture Placeholder 3"/>
          <p:cNvSpPr>
            <a:spLocks noGrp="1"/>
          </p:cNvSpPr>
          <p:nvPr>
            <p:ph type="pic" sz="quarter" idx="12"/>
          </p:nvPr>
        </p:nvSpPr>
        <p:spPr>
          <a:xfrm>
            <a:off x="7950219" y="1397000"/>
            <a:ext cx="3328850"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8" name="Text Placeholder 9"/>
          <p:cNvSpPr>
            <a:spLocks noGrp="1"/>
          </p:cNvSpPr>
          <p:nvPr>
            <p:ph type="body" sz="quarter" idx="14"/>
          </p:nvPr>
        </p:nvSpPr>
        <p:spPr>
          <a:xfrm>
            <a:off x="914519" y="4980566"/>
            <a:ext cx="332885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Text Placeholder 9"/>
          <p:cNvSpPr>
            <a:spLocks noGrp="1"/>
          </p:cNvSpPr>
          <p:nvPr>
            <p:ph type="body" sz="quarter" idx="15"/>
          </p:nvPr>
        </p:nvSpPr>
        <p:spPr>
          <a:xfrm>
            <a:off x="4432369" y="4980566"/>
            <a:ext cx="332885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Text Placeholder 9"/>
          <p:cNvSpPr>
            <a:spLocks noGrp="1"/>
          </p:cNvSpPr>
          <p:nvPr>
            <p:ph type="body" sz="quarter" idx="16"/>
          </p:nvPr>
        </p:nvSpPr>
        <p:spPr>
          <a:xfrm>
            <a:off x="7950219" y="4980566"/>
            <a:ext cx="332885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ext Placeholder 4"/>
          <p:cNvSpPr>
            <a:spLocks noGrp="1"/>
          </p:cNvSpPr>
          <p:nvPr>
            <p:ph type="body" sz="quarter" idx="18"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426161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20" y="1397000"/>
            <a:ext cx="5086251"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5" name="Picture Placeholder 3"/>
          <p:cNvSpPr>
            <a:spLocks noGrp="1"/>
          </p:cNvSpPr>
          <p:nvPr>
            <p:ph type="pic" sz="quarter" idx="11"/>
          </p:nvPr>
        </p:nvSpPr>
        <p:spPr>
          <a:xfrm>
            <a:off x="6192818" y="1397000"/>
            <a:ext cx="5086251"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8" name="Text Placeholder 9"/>
          <p:cNvSpPr>
            <a:spLocks noGrp="1"/>
          </p:cNvSpPr>
          <p:nvPr>
            <p:ph type="body" sz="quarter" idx="14"/>
          </p:nvPr>
        </p:nvSpPr>
        <p:spPr>
          <a:xfrm>
            <a:off x="914520" y="4980566"/>
            <a:ext cx="5086251"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Text Placeholder 9"/>
          <p:cNvSpPr>
            <a:spLocks noGrp="1"/>
          </p:cNvSpPr>
          <p:nvPr>
            <p:ph type="body" sz="quarter" idx="15"/>
          </p:nvPr>
        </p:nvSpPr>
        <p:spPr>
          <a:xfrm>
            <a:off x="6192818" y="4980566"/>
            <a:ext cx="5086251"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5518954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20" y="1397000"/>
            <a:ext cx="5086251"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5" name="Picture Placeholder 3"/>
          <p:cNvSpPr>
            <a:spLocks noGrp="1"/>
          </p:cNvSpPr>
          <p:nvPr>
            <p:ph type="pic" sz="quarter" idx="11"/>
          </p:nvPr>
        </p:nvSpPr>
        <p:spPr>
          <a:xfrm>
            <a:off x="6192818" y="1397000"/>
            <a:ext cx="5086251"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8" name="Text Placeholder 9"/>
          <p:cNvSpPr>
            <a:spLocks noGrp="1"/>
          </p:cNvSpPr>
          <p:nvPr>
            <p:ph type="body" sz="quarter" idx="14"/>
          </p:nvPr>
        </p:nvSpPr>
        <p:spPr>
          <a:xfrm>
            <a:off x="914520" y="4980566"/>
            <a:ext cx="5086251"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Text Placeholder 9"/>
          <p:cNvSpPr>
            <a:spLocks noGrp="1"/>
          </p:cNvSpPr>
          <p:nvPr>
            <p:ph type="body" sz="quarter" idx="15"/>
          </p:nvPr>
        </p:nvSpPr>
        <p:spPr>
          <a:xfrm>
            <a:off x="6192818" y="4980566"/>
            <a:ext cx="5086251"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ext Placeholder 4"/>
          <p:cNvSpPr>
            <a:spLocks noGrp="1"/>
          </p:cNvSpPr>
          <p:nvPr>
            <p:ph type="body" sz="quarter" idx="18"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421672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1"/>
            <a:ext cx="2438718"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r>
              <a:rPr lang="fr-FR"/>
              <a:t>Cliquez sur l'icône pour ajouter une image</a:t>
            </a:r>
            <a:endParaRPr lang="en-US" dirty="0"/>
          </a:p>
        </p:txBody>
      </p:sp>
      <p:sp>
        <p:nvSpPr>
          <p:cNvPr id="5" name="Picture Placeholder 3"/>
          <p:cNvSpPr>
            <a:spLocks noGrp="1"/>
          </p:cNvSpPr>
          <p:nvPr>
            <p:ph type="pic" sz="quarter" idx="11"/>
          </p:nvPr>
        </p:nvSpPr>
        <p:spPr>
          <a:xfrm>
            <a:off x="3556463" y="1397001"/>
            <a:ext cx="2438718"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r>
              <a:rPr lang="fr-FR"/>
              <a:t>Cliquez sur l'icône pour ajouter une image</a:t>
            </a:r>
            <a:endParaRPr lang="en-US"/>
          </a:p>
        </p:txBody>
      </p:sp>
      <p:sp>
        <p:nvSpPr>
          <p:cNvPr id="6" name="Picture Placeholder 3"/>
          <p:cNvSpPr>
            <a:spLocks noGrp="1"/>
          </p:cNvSpPr>
          <p:nvPr>
            <p:ph type="pic" sz="quarter" idx="12"/>
          </p:nvPr>
        </p:nvSpPr>
        <p:spPr>
          <a:xfrm>
            <a:off x="6198407" y="1397001"/>
            <a:ext cx="2438718"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r>
              <a:rPr lang="fr-FR"/>
              <a:t>Cliquez sur l'icône pour ajouter une image</a:t>
            </a:r>
            <a:endParaRPr lang="en-US"/>
          </a:p>
        </p:txBody>
      </p:sp>
      <p:sp>
        <p:nvSpPr>
          <p:cNvPr id="7" name="Picture Placeholder 3"/>
          <p:cNvSpPr>
            <a:spLocks noGrp="1"/>
          </p:cNvSpPr>
          <p:nvPr>
            <p:ph type="pic" sz="quarter" idx="13"/>
          </p:nvPr>
        </p:nvSpPr>
        <p:spPr>
          <a:xfrm>
            <a:off x="8840351" y="1397001"/>
            <a:ext cx="2438718" cy="147616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r>
              <a:rPr lang="fr-FR"/>
              <a:t>Cliquez sur l'icône pour ajouter une image</a:t>
            </a:r>
            <a:endParaRPr lang="en-US"/>
          </a:p>
        </p:txBody>
      </p:sp>
      <p:sp>
        <p:nvSpPr>
          <p:cNvPr id="14" name="Content Placeholder 13"/>
          <p:cNvSpPr>
            <a:spLocks noGrp="1"/>
          </p:cNvSpPr>
          <p:nvPr>
            <p:ph sz="quarter" idx="18"/>
          </p:nvPr>
        </p:nvSpPr>
        <p:spPr>
          <a:xfrm>
            <a:off x="914519" y="3055281"/>
            <a:ext cx="244176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5" name="Content Placeholder 13"/>
          <p:cNvSpPr>
            <a:spLocks noGrp="1"/>
          </p:cNvSpPr>
          <p:nvPr>
            <p:ph sz="quarter" idx="19"/>
          </p:nvPr>
        </p:nvSpPr>
        <p:spPr>
          <a:xfrm>
            <a:off x="3555447" y="3055281"/>
            <a:ext cx="244176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8" name="Content Placeholder 13"/>
          <p:cNvSpPr>
            <a:spLocks noGrp="1"/>
          </p:cNvSpPr>
          <p:nvPr>
            <p:ph sz="quarter" idx="20"/>
          </p:nvPr>
        </p:nvSpPr>
        <p:spPr>
          <a:xfrm>
            <a:off x="6196375" y="3055281"/>
            <a:ext cx="244176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9" name="Content Placeholder 13"/>
          <p:cNvSpPr>
            <a:spLocks noGrp="1"/>
          </p:cNvSpPr>
          <p:nvPr>
            <p:ph sz="quarter" idx="21"/>
          </p:nvPr>
        </p:nvSpPr>
        <p:spPr>
          <a:xfrm>
            <a:off x="8837303" y="3055281"/>
            <a:ext cx="244176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8354260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1"/>
            <a:ext cx="2438718"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r>
              <a:rPr lang="fr-FR"/>
              <a:t>Cliquez sur l'icône pour ajouter une image</a:t>
            </a:r>
            <a:endParaRPr lang="en-US" dirty="0"/>
          </a:p>
        </p:txBody>
      </p:sp>
      <p:sp>
        <p:nvSpPr>
          <p:cNvPr id="5" name="Picture Placeholder 3"/>
          <p:cNvSpPr>
            <a:spLocks noGrp="1"/>
          </p:cNvSpPr>
          <p:nvPr>
            <p:ph type="pic" sz="quarter" idx="11"/>
          </p:nvPr>
        </p:nvSpPr>
        <p:spPr>
          <a:xfrm>
            <a:off x="3556463" y="1397001"/>
            <a:ext cx="2438718"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r>
              <a:rPr lang="fr-FR"/>
              <a:t>Cliquez sur l'icône pour ajouter une image</a:t>
            </a:r>
            <a:endParaRPr lang="en-US"/>
          </a:p>
        </p:txBody>
      </p:sp>
      <p:sp>
        <p:nvSpPr>
          <p:cNvPr id="6" name="Picture Placeholder 3"/>
          <p:cNvSpPr>
            <a:spLocks noGrp="1"/>
          </p:cNvSpPr>
          <p:nvPr>
            <p:ph type="pic" sz="quarter" idx="12"/>
          </p:nvPr>
        </p:nvSpPr>
        <p:spPr>
          <a:xfrm>
            <a:off x="6198407" y="1397001"/>
            <a:ext cx="2438718"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r>
              <a:rPr lang="fr-FR"/>
              <a:t>Cliquez sur l'icône pour ajouter une image</a:t>
            </a:r>
            <a:endParaRPr lang="en-US"/>
          </a:p>
        </p:txBody>
      </p:sp>
      <p:sp>
        <p:nvSpPr>
          <p:cNvPr id="7" name="Picture Placeholder 3"/>
          <p:cNvSpPr>
            <a:spLocks noGrp="1"/>
          </p:cNvSpPr>
          <p:nvPr>
            <p:ph type="pic" sz="quarter" idx="13"/>
          </p:nvPr>
        </p:nvSpPr>
        <p:spPr>
          <a:xfrm>
            <a:off x="8840351" y="1397001"/>
            <a:ext cx="2438718" cy="147616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r>
              <a:rPr lang="fr-FR"/>
              <a:t>Cliquez sur l'icône pour ajouter une image</a:t>
            </a:r>
            <a:endParaRPr lang="en-US"/>
          </a:p>
        </p:txBody>
      </p:sp>
      <p:sp>
        <p:nvSpPr>
          <p:cNvPr id="14" name="Content Placeholder 13"/>
          <p:cNvSpPr>
            <a:spLocks noGrp="1"/>
          </p:cNvSpPr>
          <p:nvPr>
            <p:ph sz="quarter" idx="18"/>
          </p:nvPr>
        </p:nvSpPr>
        <p:spPr>
          <a:xfrm>
            <a:off x="914519" y="3055281"/>
            <a:ext cx="244176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5" name="Content Placeholder 13"/>
          <p:cNvSpPr>
            <a:spLocks noGrp="1"/>
          </p:cNvSpPr>
          <p:nvPr>
            <p:ph sz="quarter" idx="19"/>
          </p:nvPr>
        </p:nvSpPr>
        <p:spPr>
          <a:xfrm>
            <a:off x="3555447" y="3055281"/>
            <a:ext cx="244176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8" name="Content Placeholder 13"/>
          <p:cNvSpPr>
            <a:spLocks noGrp="1"/>
          </p:cNvSpPr>
          <p:nvPr>
            <p:ph sz="quarter" idx="20"/>
          </p:nvPr>
        </p:nvSpPr>
        <p:spPr>
          <a:xfrm>
            <a:off x="6196375" y="3055281"/>
            <a:ext cx="244176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9" name="Content Placeholder 13"/>
          <p:cNvSpPr>
            <a:spLocks noGrp="1"/>
          </p:cNvSpPr>
          <p:nvPr>
            <p:ph sz="quarter" idx="21"/>
          </p:nvPr>
        </p:nvSpPr>
        <p:spPr>
          <a:xfrm>
            <a:off x="8837303" y="3055281"/>
            <a:ext cx="244176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ext Placeholder 4"/>
          <p:cNvSpPr>
            <a:spLocks noGrp="1"/>
          </p:cNvSpPr>
          <p:nvPr>
            <p:ph type="body" sz="quarter" idx="22"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1862343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3328850"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5" name="Picture Placeholder 3"/>
          <p:cNvSpPr>
            <a:spLocks noGrp="1"/>
          </p:cNvSpPr>
          <p:nvPr>
            <p:ph type="pic" sz="quarter" idx="11"/>
          </p:nvPr>
        </p:nvSpPr>
        <p:spPr>
          <a:xfrm>
            <a:off x="4432369" y="1397000"/>
            <a:ext cx="3328850"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6" name="Picture Placeholder 3"/>
          <p:cNvSpPr>
            <a:spLocks noGrp="1"/>
          </p:cNvSpPr>
          <p:nvPr>
            <p:ph type="pic" sz="quarter" idx="12"/>
          </p:nvPr>
        </p:nvSpPr>
        <p:spPr>
          <a:xfrm>
            <a:off x="7950219" y="1397000"/>
            <a:ext cx="3328850"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11" name="Content Placeholder 13"/>
          <p:cNvSpPr>
            <a:spLocks noGrp="1"/>
          </p:cNvSpPr>
          <p:nvPr>
            <p:ph sz="quarter" idx="18"/>
          </p:nvPr>
        </p:nvSpPr>
        <p:spPr>
          <a:xfrm>
            <a:off x="914519" y="3055281"/>
            <a:ext cx="3328850"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Content Placeholder 13"/>
          <p:cNvSpPr>
            <a:spLocks noGrp="1"/>
          </p:cNvSpPr>
          <p:nvPr>
            <p:ph sz="quarter" idx="19"/>
          </p:nvPr>
        </p:nvSpPr>
        <p:spPr>
          <a:xfrm>
            <a:off x="4432369" y="3055281"/>
            <a:ext cx="3328850"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13"/>
          <p:cNvSpPr>
            <a:spLocks noGrp="1"/>
          </p:cNvSpPr>
          <p:nvPr>
            <p:ph sz="quarter" idx="20"/>
          </p:nvPr>
        </p:nvSpPr>
        <p:spPr>
          <a:xfrm>
            <a:off x="7950219" y="3055281"/>
            <a:ext cx="3328850"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7317237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3328850"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5" name="Picture Placeholder 3"/>
          <p:cNvSpPr>
            <a:spLocks noGrp="1"/>
          </p:cNvSpPr>
          <p:nvPr>
            <p:ph type="pic" sz="quarter" idx="11"/>
          </p:nvPr>
        </p:nvSpPr>
        <p:spPr>
          <a:xfrm>
            <a:off x="4432369" y="1397000"/>
            <a:ext cx="3328850"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6" name="Picture Placeholder 3"/>
          <p:cNvSpPr>
            <a:spLocks noGrp="1"/>
          </p:cNvSpPr>
          <p:nvPr>
            <p:ph type="pic" sz="quarter" idx="12"/>
          </p:nvPr>
        </p:nvSpPr>
        <p:spPr>
          <a:xfrm>
            <a:off x="7950219" y="1397000"/>
            <a:ext cx="3328850"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11" name="Content Placeholder 13"/>
          <p:cNvSpPr>
            <a:spLocks noGrp="1"/>
          </p:cNvSpPr>
          <p:nvPr>
            <p:ph sz="quarter" idx="18"/>
          </p:nvPr>
        </p:nvSpPr>
        <p:spPr>
          <a:xfrm>
            <a:off x="914519" y="3055281"/>
            <a:ext cx="3328850"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Content Placeholder 13"/>
          <p:cNvSpPr>
            <a:spLocks noGrp="1"/>
          </p:cNvSpPr>
          <p:nvPr>
            <p:ph sz="quarter" idx="19"/>
          </p:nvPr>
        </p:nvSpPr>
        <p:spPr>
          <a:xfrm>
            <a:off x="4432369" y="3055281"/>
            <a:ext cx="3328850"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13"/>
          <p:cNvSpPr>
            <a:spLocks noGrp="1"/>
          </p:cNvSpPr>
          <p:nvPr>
            <p:ph sz="quarter" idx="20"/>
          </p:nvPr>
        </p:nvSpPr>
        <p:spPr>
          <a:xfrm>
            <a:off x="7950219" y="3055281"/>
            <a:ext cx="3328850"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Text Placeholder 4"/>
          <p:cNvSpPr>
            <a:spLocks noGrp="1"/>
          </p:cNvSpPr>
          <p:nvPr>
            <p:ph type="body" sz="quarter" idx="21"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271455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20" y="1397000"/>
            <a:ext cx="5086251"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5" name="Picture Placeholder 3"/>
          <p:cNvSpPr>
            <a:spLocks noGrp="1"/>
          </p:cNvSpPr>
          <p:nvPr>
            <p:ph type="pic" sz="quarter" idx="11"/>
          </p:nvPr>
        </p:nvSpPr>
        <p:spPr>
          <a:xfrm>
            <a:off x="6192818" y="1397000"/>
            <a:ext cx="5086251"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7" name="Content Placeholder 13"/>
          <p:cNvSpPr>
            <a:spLocks noGrp="1"/>
          </p:cNvSpPr>
          <p:nvPr>
            <p:ph sz="quarter" idx="18"/>
          </p:nvPr>
        </p:nvSpPr>
        <p:spPr>
          <a:xfrm>
            <a:off x="914519" y="3055281"/>
            <a:ext cx="508472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Content Placeholder 13"/>
          <p:cNvSpPr>
            <a:spLocks noGrp="1"/>
          </p:cNvSpPr>
          <p:nvPr>
            <p:ph sz="quarter" idx="19"/>
          </p:nvPr>
        </p:nvSpPr>
        <p:spPr>
          <a:xfrm>
            <a:off x="6194343" y="3055281"/>
            <a:ext cx="508472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2316233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20" y="1397000"/>
            <a:ext cx="5086251"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5" name="Picture Placeholder 3"/>
          <p:cNvSpPr>
            <a:spLocks noGrp="1"/>
          </p:cNvSpPr>
          <p:nvPr>
            <p:ph type="pic" sz="quarter" idx="11"/>
          </p:nvPr>
        </p:nvSpPr>
        <p:spPr>
          <a:xfrm>
            <a:off x="6192818" y="1397000"/>
            <a:ext cx="5086251"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r>
              <a:rPr lang="fr-FR"/>
              <a:t>Cliquez sur l'icône pour ajouter une image</a:t>
            </a:r>
            <a:endParaRPr lang="en-US"/>
          </a:p>
        </p:txBody>
      </p:sp>
      <p:sp>
        <p:nvSpPr>
          <p:cNvPr id="7" name="Content Placeholder 13"/>
          <p:cNvSpPr>
            <a:spLocks noGrp="1"/>
          </p:cNvSpPr>
          <p:nvPr>
            <p:ph sz="quarter" idx="18"/>
          </p:nvPr>
        </p:nvSpPr>
        <p:spPr>
          <a:xfrm>
            <a:off x="914519" y="3055281"/>
            <a:ext cx="508472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Content Placeholder 13"/>
          <p:cNvSpPr>
            <a:spLocks noGrp="1"/>
          </p:cNvSpPr>
          <p:nvPr>
            <p:ph sz="quarter" idx="19"/>
          </p:nvPr>
        </p:nvSpPr>
        <p:spPr>
          <a:xfrm>
            <a:off x="6194343" y="3055281"/>
            <a:ext cx="508472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Text Placeholder 4"/>
          <p:cNvSpPr>
            <a:spLocks noGrp="1"/>
          </p:cNvSpPr>
          <p:nvPr>
            <p:ph type="body" sz="quarter" idx="20"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975775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3503" y="1397001"/>
            <a:ext cx="2438718"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5" name="Picture Placeholder 3"/>
          <p:cNvSpPr>
            <a:spLocks noGrp="1"/>
          </p:cNvSpPr>
          <p:nvPr>
            <p:ph type="pic" sz="quarter" idx="11"/>
          </p:nvPr>
        </p:nvSpPr>
        <p:spPr>
          <a:xfrm>
            <a:off x="3555447" y="1397001"/>
            <a:ext cx="2438718"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6197391" y="1397001"/>
            <a:ext cx="2438718"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7" name="Picture Placeholder 3"/>
          <p:cNvSpPr>
            <a:spLocks noGrp="1"/>
          </p:cNvSpPr>
          <p:nvPr>
            <p:ph type="pic" sz="quarter" idx="13"/>
          </p:nvPr>
        </p:nvSpPr>
        <p:spPr>
          <a:xfrm>
            <a:off x="8839335" y="1397001"/>
            <a:ext cx="2438718"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4" name="Content Placeholder 13"/>
          <p:cNvSpPr>
            <a:spLocks noGrp="1"/>
          </p:cNvSpPr>
          <p:nvPr>
            <p:ph sz="quarter" idx="18"/>
          </p:nvPr>
        </p:nvSpPr>
        <p:spPr>
          <a:xfrm>
            <a:off x="913503" y="4717008"/>
            <a:ext cx="2441766"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5" name="Content Placeholder 13"/>
          <p:cNvSpPr>
            <a:spLocks noGrp="1"/>
          </p:cNvSpPr>
          <p:nvPr>
            <p:ph sz="quarter" idx="19"/>
          </p:nvPr>
        </p:nvSpPr>
        <p:spPr>
          <a:xfrm>
            <a:off x="3554431" y="4717008"/>
            <a:ext cx="2441766"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8" name="Content Placeholder 13"/>
          <p:cNvSpPr>
            <a:spLocks noGrp="1"/>
          </p:cNvSpPr>
          <p:nvPr>
            <p:ph sz="quarter" idx="20"/>
          </p:nvPr>
        </p:nvSpPr>
        <p:spPr>
          <a:xfrm>
            <a:off x="6195359" y="4717008"/>
            <a:ext cx="2441766"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9" name="Content Placeholder 13"/>
          <p:cNvSpPr>
            <a:spLocks noGrp="1"/>
          </p:cNvSpPr>
          <p:nvPr>
            <p:ph sz="quarter" idx="21"/>
          </p:nvPr>
        </p:nvSpPr>
        <p:spPr>
          <a:xfrm>
            <a:off x="8836287" y="4717008"/>
            <a:ext cx="2441766"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Picture Placeholder 3"/>
          <p:cNvSpPr>
            <a:spLocks noGrp="1"/>
          </p:cNvSpPr>
          <p:nvPr>
            <p:ph type="pic" sz="quarter" idx="22"/>
          </p:nvPr>
        </p:nvSpPr>
        <p:spPr>
          <a:xfrm>
            <a:off x="913503" y="3057005"/>
            <a:ext cx="2438718"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12" name="Picture Placeholder 3"/>
          <p:cNvSpPr>
            <a:spLocks noGrp="1"/>
          </p:cNvSpPr>
          <p:nvPr>
            <p:ph type="pic" sz="quarter" idx="23"/>
          </p:nvPr>
        </p:nvSpPr>
        <p:spPr>
          <a:xfrm>
            <a:off x="3555447" y="3057005"/>
            <a:ext cx="2438718"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3" name="Picture Placeholder 3"/>
          <p:cNvSpPr>
            <a:spLocks noGrp="1"/>
          </p:cNvSpPr>
          <p:nvPr>
            <p:ph type="pic" sz="quarter" idx="24"/>
          </p:nvPr>
        </p:nvSpPr>
        <p:spPr>
          <a:xfrm>
            <a:off x="6197391" y="3057005"/>
            <a:ext cx="2438718"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6" name="Picture Placeholder 3"/>
          <p:cNvSpPr>
            <a:spLocks noGrp="1"/>
          </p:cNvSpPr>
          <p:nvPr>
            <p:ph type="pic" sz="quarter" idx="25"/>
          </p:nvPr>
        </p:nvSpPr>
        <p:spPr>
          <a:xfrm>
            <a:off x="8839335" y="3057005"/>
            <a:ext cx="2438718"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Tree>
    <p:extLst>
      <p:ext uri="{BB962C8B-B14F-4D97-AF65-F5344CB8AC3E}">
        <p14:creationId xmlns:p14="http://schemas.microsoft.com/office/powerpoint/2010/main" val="2447177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9214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3503" y="1397001"/>
            <a:ext cx="2438718"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5" name="Picture Placeholder 3"/>
          <p:cNvSpPr>
            <a:spLocks noGrp="1"/>
          </p:cNvSpPr>
          <p:nvPr>
            <p:ph type="pic" sz="quarter" idx="11"/>
          </p:nvPr>
        </p:nvSpPr>
        <p:spPr>
          <a:xfrm>
            <a:off x="3555447" y="1397001"/>
            <a:ext cx="2438718"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6197391" y="1397001"/>
            <a:ext cx="2438718"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7" name="Picture Placeholder 3"/>
          <p:cNvSpPr>
            <a:spLocks noGrp="1"/>
          </p:cNvSpPr>
          <p:nvPr>
            <p:ph type="pic" sz="quarter" idx="13"/>
          </p:nvPr>
        </p:nvSpPr>
        <p:spPr>
          <a:xfrm>
            <a:off x="8839335" y="1397001"/>
            <a:ext cx="2438718"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4" name="Content Placeholder 13"/>
          <p:cNvSpPr>
            <a:spLocks noGrp="1"/>
          </p:cNvSpPr>
          <p:nvPr>
            <p:ph sz="quarter" idx="18"/>
          </p:nvPr>
        </p:nvSpPr>
        <p:spPr>
          <a:xfrm>
            <a:off x="913503" y="4717008"/>
            <a:ext cx="2441766"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5" name="Content Placeholder 13"/>
          <p:cNvSpPr>
            <a:spLocks noGrp="1"/>
          </p:cNvSpPr>
          <p:nvPr>
            <p:ph sz="quarter" idx="19"/>
          </p:nvPr>
        </p:nvSpPr>
        <p:spPr>
          <a:xfrm>
            <a:off x="3554431" y="4717008"/>
            <a:ext cx="2441766"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8" name="Content Placeholder 13"/>
          <p:cNvSpPr>
            <a:spLocks noGrp="1"/>
          </p:cNvSpPr>
          <p:nvPr>
            <p:ph sz="quarter" idx="20"/>
          </p:nvPr>
        </p:nvSpPr>
        <p:spPr>
          <a:xfrm>
            <a:off x="6195359" y="4717008"/>
            <a:ext cx="2441766"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9" name="Content Placeholder 13"/>
          <p:cNvSpPr>
            <a:spLocks noGrp="1"/>
          </p:cNvSpPr>
          <p:nvPr>
            <p:ph sz="quarter" idx="21"/>
          </p:nvPr>
        </p:nvSpPr>
        <p:spPr>
          <a:xfrm>
            <a:off x="8836287" y="4717008"/>
            <a:ext cx="2441766"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Picture Placeholder 3"/>
          <p:cNvSpPr>
            <a:spLocks noGrp="1"/>
          </p:cNvSpPr>
          <p:nvPr>
            <p:ph type="pic" sz="quarter" idx="22"/>
          </p:nvPr>
        </p:nvSpPr>
        <p:spPr>
          <a:xfrm>
            <a:off x="913503" y="3057005"/>
            <a:ext cx="2438718"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12" name="Picture Placeholder 3"/>
          <p:cNvSpPr>
            <a:spLocks noGrp="1"/>
          </p:cNvSpPr>
          <p:nvPr>
            <p:ph type="pic" sz="quarter" idx="23"/>
          </p:nvPr>
        </p:nvSpPr>
        <p:spPr>
          <a:xfrm>
            <a:off x="3555447" y="3057005"/>
            <a:ext cx="2438718"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3" name="Picture Placeholder 3"/>
          <p:cNvSpPr>
            <a:spLocks noGrp="1"/>
          </p:cNvSpPr>
          <p:nvPr>
            <p:ph type="pic" sz="quarter" idx="24"/>
          </p:nvPr>
        </p:nvSpPr>
        <p:spPr>
          <a:xfrm>
            <a:off x="6197391" y="3057005"/>
            <a:ext cx="2438718"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6" name="Picture Placeholder 3"/>
          <p:cNvSpPr>
            <a:spLocks noGrp="1"/>
          </p:cNvSpPr>
          <p:nvPr>
            <p:ph type="pic" sz="quarter" idx="25"/>
          </p:nvPr>
        </p:nvSpPr>
        <p:spPr>
          <a:xfrm>
            <a:off x="8839335" y="3057005"/>
            <a:ext cx="2438718"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7" name="Text Placeholder 4"/>
          <p:cNvSpPr>
            <a:spLocks noGrp="1"/>
          </p:cNvSpPr>
          <p:nvPr>
            <p:ph type="body" sz="quarter" idx="26"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9153853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3328850"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5" name="Picture Placeholder 3"/>
          <p:cNvSpPr>
            <a:spLocks noGrp="1"/>
          </p:cNvSpPr>
          <p:nvPr>
            <p:ph type="pic" sz="quarter" idx="11"/>
          </p:nvPr>
        </p:nvSpPr>
        <p:spPr>
          <a:xfrm>
            <a:off x="4432369" y="1397000"/>
            <a:ext cx="3328850"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7950219" y="1397000"/>
            <a:ext cx="3328850"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1" name="Content Placeholder 13"/>
          <p:cNvSpPr>
            <a:spLocks noGrp="1"/>
          </p:cNvSpPr>
          <p:nvPr>
            <p:ph sz="quarter" idx="18"/>
          </p:nvPr>
        </p:nvSpPr>
        <p:spPr>
          <a:xfrm>
            <a:off x="914519" y="4720990"/>
            <a:ext cx="3328850"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Content Placeholder 13"/>
          <p:cNvSpPr>
            <a:spLocks noGrp="1"/>
          </p:cNvSpPr>
          <p:nvPr>
            <p:ph sz="quarter" idx="19"/>
          </p:nvPr>
        </p:nvSpPr>
        <p:spPr>
          <a:xfrm>
            <a:off x="4432369" y="4720990"/>
            <a:ext cx="3328850"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13"/>
          <p:cNvSpPr>
            <a:spLocks noGrp="1"/>
          </p:cNvSpPr>
          <p:nvPr>
            <p:ph sz="quarter" idx="20"/>
          </p:nvPr>
        </p:nvSpPr>
        <p:spPr>
          <a:xfrm>
            <a:off x="7950219" y="4720990"/>
            <a:ext cx="3328850"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4" name="Picture Placeholder 3"/>
          <p:cNvSpPr>
            <a:spLocks noGrp="1"/>
          </p:cNvSpPr>
          <p:nvPr>
            <p:ph type="pic" sz="quarter" idx="23"/>
          </p:nvPr>
        </p:nvSpPr>
        <p:spPr>
          <a:xfrm>
            <a:off x="914519" y="3060985"/>
            <a:ext cx="3328850"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5" name="Picture Placeholder 3"/>
          <p:cNvSpPr>
            <a:spLocks noGrp="1"/>
          </p:cNvSpPr>
          <p:nvPr>
            <p:ph type="pic" sz="quarter" idx="24"/>
          </p:nvPr>
        </p:nvSpPr>
        <p:spPr>
          <a:xfrm>
            <a:off x="4432369" y="3060985"/>
            <a:ext cx="3328850"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6" name="Picture Placeholder 3"/>
          <p:cNvSpPr>
            <a:spLocks noGrp="1"/>
          </p:cNvSpPr>
          <p:nvPr>
            <p:ph type="pic" sz="quarter" idx="25"/>
          </p:nvPr>
        </p:nvSpPr>
        <p:spPr>
          <a:xfrm>
            <a:off x="7950219" y="3060985"/>
            <a:ext cx="3328850"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Tree>
    <p:extLst>
      <p:ext uri="{BB962C8B-B14F-4D97-AF65-F5344CB8AC3E}">
        <p14:creationId xmlns:p14="http://schemas.microsoft.com/office/powerpoint/2010/main" val="23912055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3328850"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5" name="Picture Placeholder 3"/>
          <p:cNvSpPr>
            <a:spLocks noGrp="1"/>
          </p:cNvSpPr>
          <p:nvPr>
            <p:ph type="pic" sz="quarter" idx="11"/>
          </p:nvPr>
        </p:nvSpPr>
        <p:spPr>
          <a:xfrm>
            <a:off x="4432369" y="1397000"/>
            <a:ext cx="3328850"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7950219" y="1397000"/>
            <a:ext cx="3328850"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1" name="Content Placeholder 13"/>
          <p:cNvSpPr>
            <a:spLocks noGrp="1"/>
          </p:cNvSpPr>
          <p:nvPr>
            <p:ph sz="quarter" idx="18"/>
          </p:nvPr>
        </p:nvSpPr>
        <p:spPr>
          <a:xfrm>
            <a:off x="914519" y="4720990"/>
            <a:ext cx="3328850"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Content Placeholder 13"/>
          <p:cNvSpPr>
            <a:spLocks noGrp="1"/>
          </p:cNvSpPr>
          <p:nvPr>
            <p:ph sz="quarter" idx="19"/>
          </p:nvPr>
        </p:nvSpPr>
        <p:spPr>
          <a:xfrm>
            <a:off x="4432369" y="4720990"/>
            <a:ext cx="3328850"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13"/>
          <p:cNvSpPr>
            <a:spLocks noGrp="1"/>
          </p:cNvSpPr>
          <p:nvPr>
            <p:ph sz="quarter" idx="20"/>
          </p:nvPr>
        </p:nvSpPr>
        <p:spPr>
          <a:xfrm>
            <a:off x="7950219" y="4720990"/>
            <a:ext cx="3328850"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4" name="Picture Placeholder 3"/>
          <p:cNvSpPr>
            <a:spLocks noGrp="1"/>
          </p:cNvSpPr>
          <p:nvPr>
            <p:ph type="pic" sz="quarter" idx="23"/>
          </p:nvPr>
        </p:nvSpPr>
        <p:spPr>
          <a:xfrm>
            <a:off x="914519" y="3060985"/>
            <a:ext cx="3328850"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5" name="Picture Placeholder 3"/>
          <p:cNvSpPr>
            <a:spLocks noGrp="1"/>
          </p:cNvSpPr>
          <p:nvPr>
            <p:ph type="pic" sz="quarter" idx="24"/>
          </p:nvPr>
        </p:nvSpPr>
        <p:spPr>
          <a:xfrm>
            <a:off x="4432369" y="3060985"/>
            <a:ext cx="3328850"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6" name="Picture Placeholder 3"/>
          <p:cNvSpPr>
            <a:spLocks noGrp="1"/>
          </p:cNvSpPr>
          <p:nvPr>
            <p:ph type="pic" sz="quarter" idx="25"/>
          </p:nvPr>
        </p:nvSpPr>
        <p:spPr>
          <a:xfrm>
            <a:off x="7950219" y="3060985"/>
            <a:ext cx="3328850"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7" name="Text Placeholder 4"/>
          <p:cNvSpPr>
            <a:spLocks noGrp="1"/>
          </p:cNvSpPr>
          <p:nvPr>
            <p:ph type="body" sz="quarter" idx="26"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9571457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6045" y="1397000"/>
            <a:ext cx="5086251"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5" name="Picture Placeholder 3"/>
          <p:cNvSpPr>
            <a:spLocks noGrp="1"/>
          </p:cNvSpPr>
          <p:nvPr>
            <p:ph type="pic" sz="quarter" idx="11"/>
          </p:nvPr>
        </p:nvSpPr>
        <p:spPr>
          <a:xfrm>
            <a:off x="6194343" y="1397000"/>
            <a:ext cx="5086251"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7" name="Content Placeholder 13"/>
          <p:cNvSpPr>
            <a:spLocks noGrp="1"/>
          </p:cNvSpPr>
          <p:nvPr>
            <p:ph sz="quarter" idx="18"/>
          </p:nvPr>
        </p:nvSpPr>
        <p:spPr>
          <a:xfrm>
            <a:off x="914519" y="4704406"/>
            <a:ext cx="5084726"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Content Placeholder 13"/>
          <p:cNvSpPr>
            <a:spLocks noGrp="1"/>
          </p:cNvSpPr>
          <p:nvPr>
            <p:ph sz="quarter" idx="19"/>
          </p:nvPr>
        </p:nvSpPr>
        <p:spPr>
          <a:xfrm>
            <a:off x="6194343" y="4704406"/>
            <a:ext cx="5084726"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Picture Placeholder 3"/>
          <p:cNvSpPr>
            <a:spLocks noGrp="1"/>
          </p:cNvSpPr>
          <p:nvPr>
            <p:ph type="pic" sz="quarter" idx="24"/>
          </p:nvPr>
        </p:nvSpPr>
        <p:spPr>
          <a:xfrm>
            <a:off x="916045" y="3060985"/>
            <a:ext cx="5086251"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1" name="Picture Placeholder 3"/>
          <p:cNvSpPr>
            <a:spLocks noGrp="1"/>
          </p:cNvSpPr>
          <p:nvPr>
            <p:ph type="pic" sz="quarter" idx="25"/>
          </p:nvPr>
        </p:nvSpPr>
        <p:spPr>
          <a:xfrm>
            <a:off x="6194343" y="3060985"/>
            <a:ext cx="5086251"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Tree>
    <p:extLst>
      <p:ext uri="{BB962C8B-B14F-4D97-AF65-F5344CB8AC3E}">
        <p14:creationId xmlns:p14="http://schemas.microsoft.com/office/powerpoint/2010/main" val="8262790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6045" y="1397000"/>
            <a:ext cx="5086251"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5" name="Picture Placeholder 3"/>
          <p:cNvSpPr>
            <a:spLocks noGrp="1"/>
          </p:cNvSpPr>
          <p:nvPr>
            <p:ph type="pic" sz="quarter" idx="11"/>
          </p:nvPr>
        </p:nvSpPr>
        <p:spPr>
          <a:xfrm>
            <a:off x="6194343" y="1397000"/>
            <a:ext cx="5086251"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7" name="Content Placeholder 13"/>
          <p:cNvSpPr>
            <a:spLocks noGrp="1"/>
          </p:cNvSpPr>
          <p:nvPr>
            <p:ph sz="quarter" idx="18"/>
          </p:nvPr>
        </p:nvSpPr>
        <p:spPr>
          <a:xfrm>
            <a:off x="914519" y="4704406"/>
            <a:ext cx="5084726"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Content Placeholder 13"/>
          <p:cNvSpPr>
            <a:spLocks noGrp="1"/>
          </p:cNvSpPr>
          <p:nvPr>
            <p:ph sz="quarter" idx="19"/>
          </p:nvPr>
        </p:nvSpPr>
        <p:spPr>
          <a:xfrm>
            <a:off x="6194343" y="4704406"/>
            <a:ext cx="5084726"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Picture Placeholder 3"/>
          <p:cNvSpPr>
            <a:spLocks noGrp="1"/>
          </p:cNvSpPr>
          <p:nvPr>
            <p:ph type="pic" sz="quarter" idx="24"/>
          </p:nvPr>
        </p:nvSpPr>
        <p:spPr>
          <a:xfrm>
            <a:off x="916045" y="3060985"/>
            <a:ext cx="5086251"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1" name="Picture Placeholder 3"/>
          <p:cNvSpPr>
            <a:spLocks noGrp="1"/>
          </p:cNvSpPr>
          <p:nvPr>
            <p:ph type="pic" sz="quarter" idx="25"/>
          </p:nvPr>
        </p:nvSpPr>
        <p:spPr>
          <a:xfrm>
            <a:off x="6194343" y="3060985"/>
            <a:ext cx="5086251"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12" name="Text Placeholder 4"/>
          <p:cNvSpPr>
            <a:spLocks noGrp="1"/>
          </p:cNvSpPr>
          <p:nvPr>
            <p:ph type="body" sz="quarter" idx="26"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5266418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6999"/>
            <a:ext cx="2438718"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5" name="Picture Placeholder 3"/>
          <p:cNvSpPr>
            <a:spLocks noGrp="1"/>
          </p:cNvSpPr>
          <p:nvPr>
            <p:ph type="pic" sz="quarter" idx="11"/>
          </p:nvPr>
        </p:nvSpPr>
        <p:spPr>
          <a:xfrm>
            <a:off x="3556463" y="1396999"/>
            <a:ext cx="2438718"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6198407" y="1396999"/>
            <a:ext cx="2438718"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7" name="Picture Placeholder 3"/>
          <p:cNvSpPr>
            <a:spLocks noGrp="1"/>
          </p:cNvSpPr>
          <p:nvPr>
            <p:ph type="pic" sz="quarter" idx="13"/>
          </p:nvPr>
        </p:nvSpPr>
        <p:spPr>
          <a:xfrm>
            <a:off x="8840351" y="1396999"/>
            <a:ext cx="2438718"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8" name="Text Placeholder 7"/>
          <p:cNvSpPr>
            <a:spLocks noGrp="1"/>
          </p:cNvSpPr>
          <p:nvPr>
            <p:ph type="body" sz="quarter" idx="19"/>
          </p:nvPr>
        </p:nvSpPr>
        <p:spPr>
          <a:xfrm>
            <a:off x="914519" y="4296582"/>
            <a:ext cx="2441766" cy="1366528"/>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3" name="Text Placeholder 7"/>
          <p:cNvSpPr>
            <a:spLocks noGrp="1"/>
          </p:cNvSpPr>
          <p:nvPr>
            <p:ph type="body" sz="quarter" idx="20"/>
          </p:nvPr>
        </p:nvSpPr>
        <p:spPr>
          <a:xfrm>
            <a:off x="3555447" y="4296582"/>
            <a:ext cx="2441766" cy="1366528"/>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6" name="Text Placeholder 7"/>
          <p:cNvSpPr>
            <a:spLocks noGrp="1"/>
          </p:cNvSpPr>
          <p:nvPr>
            <p:ph type="body" sz="quarter" idx="21"/>
          </p:nvPr>
        </p:nvSpPr>
        <p:spPr>
          <a:xfrm>
            <a:off x="6196375" y="4296582"/>
            <a:ext cx="2441766" cy="1366528"/>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7" name="Text Placeholder 7"/>
          <p:cNvSpPr>
            <a:spLocks noGrp="1"/>
          </p:cNvSpPr>
          <p:nvPr>
            <p:ph type="body" sz="quarter" idx="22"/>
          </p:nvPr>
        </p:nvSpPr>
        <p:spPr>
          <a:xfrm>
            <a:off x="8837303" y="4296582"/>
            <a:ext cx="2441766" cy="1366528"/>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Tree>
    <p:extLst>
      <p:ext uri="{BB962C8B-B14F-4D97-AF65-F5344CB8AC3E}">
        <p14:creationId xmlns:p14="http://schemas.microsoft.com/office/powerpoint/2010/main" val="4032238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6999"/>
            <a:ext cx="2438718"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5" name="Picture Placeholder 3"/>
          <p:cNvSpPr>
            <a:spLocks noGrp="1"/>
          </p:cNvSpPr>
          <p:nvPr>
            <p:ph type="pic" sz="quarter" idx="11"/>
          </p:nvPr>
        </p:nvSpPr>
        <p:spPr>
          <a:xfrm>
            <a:off x="3556463" y="1396999"/>
            <a:ext cx="2438718"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6198407" y="1396999"/>
            <a:ext cx="2438718"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7" name="Picture Placeholder 3"/>
          <p:cNvSpPr>
            <a:spLocks noGrp="1"/>
          </p:cNvSpPr>
          <p:nvPr>
            <p:ph type="pic" sz="quarter" idx="13"/>
          </p:nvPr>
        </p:nvSpPr>
        <p:spPr>
          <a:xfrm>
            <a:off x="8840351" y="1396999"/>
            <a:ext cx="2438718"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8" name="Text Placeholder 7"/>
          <p:cNvSpPr>
            <a:spLocks noGrp="1"/>
          </p:cNvSpPr>
          <p:nvPr>
            <p:ph type="body" sz="quarter" idx="19"/>
          </p:nvPr>
        </p:nvSpPr>
        <p:spPr>
          <a:xfrm>
            <a:off x="914519" y="4296582"/>
            <a:ext cx="2441766" cy="1366528"/>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3" name="Text Placeholder 7"/>
          <p:cNvSpPr>
            <a:spLocks noGrp="1"/>
          </p:cNvSpPr>
          <p:nvPr>
            <p:ph type="body" sz="quarter" idx="20"/>
          </p:nvPr>
        </p:nvSpPr>
        <p:spPr>
          <a:xfrm>
            <a:off x="3555447" y="4296582"/>
            <a:ext cx="2441766" cy="1366528"/>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6" name="Text Placeholder 7"/>
          <p:cNvSpPr>
            <a:spLocks noGrp="1"/>
          </p:cNvSpPr>
          <p:nvPr>
            <p:ph type="body" sz="quarter" idx="21"/>
          </p:nvPr>
        </p:nvSpPr>
        <p:spPr>
          <a:xfrm>
            <a:off x="6196375" y="4296582"/>
            <a:ext cx="2441766" cy="1366528"/>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7" name="Text Placeholder 7"/>
          <p:cNvSpPr>
            <a:spLocks noGrp="1"/>
          </p:cNvSpPr>
          <p:nvPr>
            <p:ph type="body" sz="quarter" idx="22"/>
          </p:nvPr>
        </p:nvSpPr>
        <p:spPr>
          <a:xfrm>
            <a:off x="8837303" y="4296582"/>
            <a:ext cx="2441766" cy="1366528"/>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1" name="Text Placeholder 4"/>
          <p:cNvSpPr>
            <a:spLocks noGrp="1"/>
          </p:cNvSpPr>
          <p:nvPr>
            <p:ph type="body" sz="quarter" idx="18"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049009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6999"/>
            <a:ext cx="3328850"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5" name="Picture Placeholder 3"/>
          <p:cNvSpPr>
            <a:spLocks noGrp="1"/>
          </p:cNvSpPr>
          <p:nvPr>
            <p:ph type="pic" sz="quarter" idx="11"/>
          </p:nvPr>
        </p:nvSpPr>
        <p:spPr>
          <a:xfrm>
            <a:off x="4432369" y="1396999"/>
            <a:ext cx="332885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7950219" y="1396999"/>
            <a:ext cx="332885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9" name="Text Placeholder 7"/>
          <p:cNvSpPr>
            <a:spLocks noGrp="1"/>
          </p:cNvSpPr>
          <p:nvPr>
            <p:ph type="body" sz="quarter" idx="21"/>
          </p:nvPr>
        </p:nvSpPr>
        <p:spPr>
          <a:xfrm>
            <a:off x="914519" y="4604359"/>
            <a:ext cx="3328850"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0" name="Text Placeholder 7"/>
          <p:cNvSpPr>
            <a:spLocks noGrp="1"/>
          </p:cNvSpPr>
          <p:nvPr>
            <p:ph type="body" sz="quarter" idx="22"/>
          </p:nvPr>
        </p:nvSpPr>
        <p:spPr>
          <a:xfrm>
            <a:off x="4432369" y="4604359"/>
            <a:ext cx="3328850"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4" name="Text Placeholder 7"/>
          <p:cNvSpPr>
            <a:spLocks noGrp="1"/>
          </p:cNvSpPr>
          <p:nvPr>
            <p:ph type="body" sz="quarter" idx="23"/>
          </p:nvPr>
        </p:nvSpPr>
        <p:spPr>
          <a:xfrm>
            <a:off x="7950219" y="4604359"/>
            <a:ext cx="3328850"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Tree>
    <p:extLst>
      <p:ext uri="{BB962C8B-B14F-4D97-AF65-F5344CB8AC3E}">
        <p14:creationId xmlns:p14="http://schemas.microsoft.com/office/powerpoint/2010/main" val="7187048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6999"/>
            <a:ext cx="3328850"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5" name="Picture Placeholder 3"/>
          <p:cNvSpPr>
            <a:spLocks noGrp="1"/>
          </p:cNvSpPr>
          <p:nvPr>
            <p:ph type="pic" sz="quarter" idx="11"/>
          </p:nvPr>
        </p:nvSpPr>
        <p:spPr>
          <a:xfrm>
            <a:off x="4432369" y="1396999"/>
            <a:ext cx="332885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7950219" y="1396999"/>
            <a:ext cx="332885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9" name="Text Placeholder 7"/>
          <p:cNvSpPr>
            <a:spLocks noGrp="1"/>
          </p:cNvSpPr>
          <p:nvPr>
            <p:ph type="body" sz="quarter" idx="21"/>
          </p:nvPr>
        </p:nvSpPr>
        <p:spPr>
          <a:xfrm>
            <a:off x="914519" y="4604359"/>
            <a:ext cx="3328850"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0" name="Text Placeholder 7"/>
          <p:cNvSpPr>
            <a:spLocks noGrp="1"/>
          </p:cNvSpPr>
          <p:nvPr>
            <p:ph type="body" sz="quarter" idx="22"/>
          </p:nvPr>
        </p:nvSpPr>
        <p:spPr>
          <a:xfrm>
            <a:off x="4432369" y="4604359"/>
            <a:ext cx="3328850"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4" name="Text Placeholder 7"/>
          <p:cNvSpPr>
            <a:spLocks noGrp="1"/>
          </p:cNvSpPr>
          <p:nvPr>
            <p:ph type="body" sz="quarter" idx="23"/>
          </p:nvPr>
        </p:nvSpPr>
        <p:spPr>
          <a:xfrm>
            <a:off x="7950219" y="4604359"/>
            <a:ext cx="3328850"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1" name="Text Placeholder 4"/>
          <p:cNvSpPr>
            <a:spLocks noGrp="1"/>
          </p:cNvSpPr>
          <p:nvPr>
            <p:ph type="body" sz="quarter" idx="18"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4706840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20" y="1396999"/>
            <a:ext cx="5086251"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5" name="Picture Placeholder 3"/>
          <p:cNvSpPr>
            <a:spLocks noGrp="1"/>
          </p:cNvSpPr>
          <p:nvPr>
            <p:ph type="pic" sz="quarter" idx="11"/>
          </p:nvPr>
        </p:nvSpPr>
        <p:spPr>
          <a:xfrm>
            <a:off x="6192818" y="1396999"/>
            <a:ext cx="5086251"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8" name="Text Placeholder 7"/>
          <p:cNvSpPr>
            <a:spLocks noGrp="1"/>
          </p:cNvSpPr>
          <p:nvPr>
            <p:ph type="body" sz="quarter" idx="21"/>
          </p:nvPr>
        </p:nvSpPr>
        <p:spPr>
          <a:xfrm>
            <a:off x="914519" y="4912135"/>
            <a:ext cx="5084726"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9" name="Text Placeholder 7"/>
          <p:cNvSpPr>
            <a:spLocks noGrp="1"/>
          </p:cNvSpPr>
          <p:nvPr>
            <p:ph type="body" sz="quarter" idx="22"/>
          </p:nvPr>
        </p:nvSpPr>
        <p:spPr>
          <a:xfrm>
            <a:off x="6194343" y="4912135"/>
            <a:ext cx="5084726"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7" name="Text Placeholder 4"/>
          <p:cNvSpPr>
            <a:spLocks noGrp="1"/>
          </p:cNvSpPr>
          <p:nvPr>
            <p:ph type="body" sz="quarter" idx="18"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34932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11551114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20" y="1396999"/>
            <a:ext cx="5086251"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5" name="Picture Placeholder 3"/>
          <p:cNvSpPr>
            <a:spLocks noGrp="1"/>
          </p:cNvSpPr>
          <p:nvPr>
            <p:ph type="pic" sz="quarter" idx="11"/>
          </p:nvPr>
        </p:nvSpPr>
        <p:spPr>
          <a:xfrm>
            <a:off x="6192818" y="1396999"/>
            <a:ext cx="5086251"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8" name="Text Placeholder 7"/>
          <p:cNvSpPr>
            <a:spLocks noGrp="1"/>
          </p:cNvSpPr>
          <p:nvPr>
            <p:ph type="body" sz="quarter" idx="21"/>
          </p:nvPr>
        </p:nvSpPr>
        <p:spPr>
          <a:xfrm>
            <a:off x="914519" y="4912135"/>
            <a:ext cx="5084726"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9" name="Text Placeholder 7"/>
          <p:cNvSpPr>
            <a:spLocks noGrp="1"/>
          </p:cNvSpPr>
          <p:nvPr>
            <p:ph type="body" sz="quarter" idx="22"/>
          </p:nvPr>
        </p:nvSpPr>
        <p:spPr>
          <a:xfrm>
            <a:off x="6194343" y="4912135"/>
            <a:ext cx="5084726"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Tree>
    <p:extLst>
      <p:ext uri="{BB962C8B-B14F-4D97-AF65-F5344CB8AC3E}">
        <p14:creationId xmlns:p14="http://schemas.microsoft.com/office/powerpoint/2010/main" val="42586941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2438718"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5" name="Picture Placeholder 3"/>
          <p:cNvSpPr>
            <a:spLocks noGrp="1"/>
          </p:cNvSpPr>
          <p:nvPr>
            <p:ph type="pic" sz="quarter" idx="11"/>
          </p:nvPr>
        </p:nvSpPr>
        <p:spPr>
          <a:xfrm>
            <a:off x="3556463" y="1397000"/>
            <a:ext cx="2438718"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6198407" y="1397000"/>
            <a:ext cx="2438718"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7" name="Picture Placeholder 3"/>
          <p:cNvSpPr>
            <a:spLocks noGrp="1"/>
          </p:cNvSpPr>
          <p:nvPr>
            <p:ph type="pic" sz="quarter" idx="13"/>
          </p:nvPr>
        </p:nvSpPr>
        <p:spPr>
          <a:xfrm>
            <a:off x="8840351" y="1397000"/>
            <a:ext cx="2438718"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8" name="Text Placeholder 7"/>
          <p:cNvSpPr>
            <a:spLocks noGrp="1"/>
          </p:cNvSpPr>
          <p:nvPr>
            <p:ph type="body" sz="quarter" idx="19"/>
          </p:nvPr>
        </p:nvSpPr>
        <p:spPr>
          <a:xfrm>
            <a:off x="914519" y="2674541"/>
            <a:ext cx="2441766" cy="1366528"/>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3" name="Text Placeholder 7"/>
          <p:cNvSpPr>
            <a:spLocks noGrp="1"/>
          </p:cNvSpPr>
          <p:nvPr>
            <p:ph type="body" sz="quarter" idx="20"/>
          </p:nvPr>
        </p:nvSpPr>
        <p:spPr>
          <a:xfrm>
            <a:off x="3555447" y="2674541"/>
            <a:ext cx="2441766" cy="1366528"/>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6" name="Text Placeholder 7"/>
          <p:cNvSpPr>
            <a:spLocks noGrp="1"/>
          </p:cNvSpPr>
          <p:nvPr>
            <p:ph type="body" sz="quarter" idx="21"/>
          </p:nvPr>
        </p:nvSpPr>
        <p:spPr>
          <a:xfrm>
            <a:off x="6196375" y="2674541"/>
            <a:ext cx="2441766" cy="1366528"/>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7" name="Text Placeholder 7"/>
          <p:cNvSpPr>
            <a:spLocks noGrp="1"/>
          </p:cNvSpPr>
          <p:nvPr>
            <p:ph type="body" sz="quarter" idx="22"/>
          </p:nvPr>
        </p:nvSpPr>
        <p:spPr>
          <a:xfrm>
            <a:off x="8837303" y="2674541"/>
            <a:ext cx="2441766" cy="1366528"/>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8" name="Content Placeholder 13"/>
          <p:cNvSpPr>
            <a:spLocks noGrp="1"/>
          </p:cNvSpPr>
          <p:nvPr>
            <p:ph sz="quarter" idx="18"/>
          </p:nvPr>
        </p:nvSpPr>
        <p:spPr>
          <a:xfrm>
            <a:off x="914519" y="4212305"/>
            <a:ext cx="2441766"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9" name="Content Placeholder 13"/>
          <p:cNvSpPr>
            <a:spLocks noGrp="1"/>
          </p:cNvSpPr>
          <p:nvPr>
            <p:ph sz="quarter" idx="24"/>
          </p:nvPr>
        </p:nvSpPr>
        <p:spPr>
          <a:xfrm>
            <a:off x="3555447" y="4212305"/>
            <a:ext cx="2441766"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0" name="Content Placeholder 13"/>
          <p:cNvSpPr>
            <a:spLocks noGrp="1"/>
          </p:cNvSpPr>
          <p:nvPr>
            <p:ph sz="quarter" idx="25"/>
          </p:nvPr>
        </p:nvSpPr>
        <p:spPr>
          <a:xfrm>
            <a:off x="6196375" y="4212305"/>
            <a:ext cx="2441766"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1" name="Content Placeholder 13"/>
          <p:cNvSpPr>
            <a:spLocks noGrp="1"/>
          </p:cNvSpPr>
          <p:nvPr>
            <p:ph sz="quarter" idx="26"/>
          </p:nvPr>
        </p:nvSpPr>
        <p:spPr>
          <a:xfrm>
            <a:off x="8837303" y="4212305"/>
            <a:ext cx="2441766"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9463242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2438718"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5" name="Picture Placeholder 3"/>
          <p:cNvSpPr>
            <a:spLocks noGrp="1"/>
          </p:cNvSpPr>
          <p:nvPr>
            <p:ph type="pic" sz="quarter" idx="11"/>
          </p:nvPr>
        </p:nvSpPr>
        <p:spPr>
          <a:xfrm>
            <a:off x="3556463" y="1397000"/>
            <a:ext cx="2438718"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6198407" y="1397000"/>
            <a:ext cx="2438718"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7" name="Picture Placeholder 3"/>
          <p:cNvSpPr>
            <a:spLocks noGrp="1"/>
          </p:cNvSpPr>
          <p:nvPr>
            <p:ph type="pic" sz="quarter" idx="13"/>
          </p:nvPr>
        </p:nvSpPr>
        <p:spPr>
          <a:xfrm>
            <a:off x="8840351" y="1397000"/>
            <a:ext cx="2438718"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8" name="Text Placeholder 7"/>
          <p:cNvSpPr>
            <a:spLocks noGrp="1"/>
          </p:cNvSpPr>
          <p:nvPr>
            <p:ph type="body" sz="quarter" idx="19"/>
          </p:nvPr>
        </p:nvSpPr>
        <p:spPr>
          <a:xfrm>
            <a:off x="914519" y="2674541"/>
            <a:ext cx="2441766" cy="1366528"/>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3" name="Text Placeholder 7"/>
          <p:cNvSpPr>
            <a:spLocks noGrp="1"/>
          </p:cNvSpPr>
          <p:nvPr>
            <p:ph type="body" sz="quarter" idx="20"/>
          </p:nvPr>
        </p:nvSpPr>
        <p:spPr>
          <a:xfrm>
            <a:off x="3555447" y="2674541"/>
            <a:ext cx="2441766" cy="1366528"/>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6" name="Text Placeholder 7"/>
          <p:cNvSpPr>
            <a:spLocks noGrp="1"/>
          </p:cNvSpPr>
          <p:nvPr>
            <p:ph type="body" sz="quarter" idx="21"/>
          </p:nvPr>
        </p:nvSpPr>
        <p:spPr>
          <a:xfrm>
            <a:off x="6196375" y="2674541"/>
            <a:ext cx="2441766" cy="1366528"/>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7" name="Text Placeholder 7"/>
          <p:cNvSpPr>
            <a:spLocks noGrp="1"/>
          </p:cNvSpPr>
          <p:nvPr>
            <p:ph type="body" sz="quarter" idx="22"/>
          </p:nvPr>
        </p:nvSpPr>
        <p:spPr>
          <a:xfrm>
            <a:off x="8837303" y="2674541"/>
            <a:ext cx="2441766" cy="1366528"/>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8" name="Content Placeholder 13"/>
          <p:cNvSpPr>
            <a:spLocks noGrp="1"/>
          </p:cNvSpPr>
          <p:nvPr>
            <p:ph sz="quarter" idx="18"/>
          </p:nvPr>
        </p:nvSpPr>
        <p:spPr>
          <a:xfrm>
            <a:off x="914519" y="4212305"/>
            <a:ext cx="2441766"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9" name="Content Placeholder 13"/>
          <p:cNvSpPr>
            <a:spLocks noGrp="1"/>
          </p:cNvSpPr>
          <p:nvPr>
            <p:ph sz="quarter" idx="24"/>
          </p:nvPr>
        </p:nvSpPr>
        <p:spPr>
          <a:xfrm>
            <a:off x="3555447" y="4212305"/>
            <a:ext cx="2441766"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0" name="Content Placeholder 13"/>
          <p:cNvSpPr>
            <a:spLocks noGrp="1"/>
          </p:cNvSpPr>
          <p:nvPr>
            <p:ph sz="quarter" idx="25"/>
          </p:nvPr>
        </p:nvSpPr>
        <p:spPr>
          <a:xfrm>
            <a:off x="6196375" y="4212305"/>
            <a:ext cx="2441766"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1" name="Content Placeholder 13"/>
          <p:cNvSpPr>
            <a:spLocks noGrp="1"/>
          </p:cNvSpPr>
          <p:nvPr>
            <p:ph sz="quarter" idx="26"/>
          </p:nvPr>
        </p:nvSpPr>
        <p:spPr>
          <a:xfrm>
            <a:off x="8837303" y="4212305"/>
            <a:ext cx="2441766"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5" name="Text Placeholder 4"/>
          <p:cNvSpPr>
            <a:spLocks noGrp="1"/>
          </p:cNvSpPr>
          <p:nvPr>
            <p:ph type="body" sz="quarter" idx="27"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509558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3328850"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5" name="Picture Placeholder 3"/>
          <p:cNvSpPr>
            <a:spLocks noGrp="1"/>
          </p:cNvSpPr>
          <p:nvPr>
            <p:ph type="pic" sz="quarter" idx="11"/>
          </p:nvPr>
        </p:nvSpPr>
        <p:spPr>
          <a:xfrm>
            <a:off x="4432369" y="1397000"/>
            <a:ext cx="332885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7950219" y="1397000"/>
            <a:ext cx="332885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9" name="Text Placeholder 7"/>
          <p:cNvSpPr>
            <a:spLocks noGrp="1"/>
          </p:cNvSpPr>
          <p:nvPr>
            <p:ph type="body" sz="quarter" idx="21"/>
          </p:nvPr>
        </p:nvSpPr>
        <p:spPr>
          <a:xfrm>
            <a:off x="914519" y="2982318"/>
            <a:ext cx="3328850"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0" name="Text Placeholder 7"/>
          <p:cNvSpPr>
            <a:spLocks noGrp="1"/>
          </p:cNvSpPr>
          <p:nvPr>
            <p:ph type="body" sz="quarter" idx="22"/>
          </p:nvPr>
        </p:nvSpPr>
        <p:spPr>
          <a:xfrm>
            <a:off x="4432369" y="2982318"/>
            <a:ext cx="3328850"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4" name="Text Placeholder 7"/>
          <p:cNvSpPr>
            <a:spLocks noGrp="1"/>
          </p:cNvSpPr>
          <p:nvPr>
            <p:ph type="body" sz="quarter" idx="23"/>
          </p:nvPr>
        </p:nvSpPr>
        <p:spPr>
          <a:xfrm>
            <a:off x="7950219" y="2982318"/>
            <a:ext cx="3328850"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3" name="Content Placeholder 13"/>
          <p:cNvSpPr>
            <a:spLocks noGrp="1"/>
          </p:cNvSpPr>
          <p:nvPr>
            <p:ph sz="quarter" idx="18"/>
          </p:nvPr>
        </p:nvSpPr>
        <p:spPr>
          <a:xfrm>
            <a:off x="914519" y="4212305"/>
            <a:ext cx="3328850"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5" name="Content Placeholder 13"/>
          <p:cNvSpPr>
            <a:spLocks noGrp="1"/>
          </p:cNvSpPr>
          <p:nvPr>
            <p:ph sz="quarter" idx="19"/>
          </p:nvPr>
        </p:nvSpPr>
        <p:spPr>
          <a:xfrm>
            <a:off x="4432369" y="4212305"/>
            <a:ext cx="3328850"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6" name="Content Placeholder 13"/>
          <p:cNvSpPr>
            <a:spLocks noGrp="1"/>
          </p:cNvSpPr>
          <p:nvPr>
            <p:ph sz="quarter" idx="20"/>
          </p:nvPr>
        </p:nvSpPr>
        <p:spPr>
          <a:xfrm>
            <a:off x="7950219" y="4212305"/>
            <a:ext cx="3328850"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7" name="Text Placeholder 4"/>
          <p:cNvSpPr>
            <a:spLocks noGrp="1"/>
          </p:cNvSpPr>
          <p:nvPr>
            <p:ph type="body" sz="quarter" idx="24"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4531339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19" y="1397000"/>
            <a:ext cx="3328850"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r>
              <a:rPr lang="fr-FR"/>
              <a:t>Cliquez sur l'icône pour ajouter une image</a:t>
            </a:r>
            <a:endParaRPr lang="en-US" dirty="0"/>
          </a:p>
        </p:txBody>
      </p:sp>
      <p:sp>
        <p:nvSpPr>
          <p:cNvPr id="5" name="Picture Placeholder 3"/>
          <p:cNvSpPr>
            <a:spLocks noGrp="1"/>
          </p:cNvSpPr>
          <p:nvPr>
            <p:ph type="pic" sz="quarter" idx="11"/>
          </p:nvPr>
        </p:nvSpPr>
        <p:spPr>
          <a:xfrm>
            <a:off x="4432369" y="1397000"/>
            <a:ext cx="332885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6" name="Picture Placeholder 3"/>
          <p:cNvSpPr>
            <a:spLocks noGrp="1"/>
          </p:cNvSpPr>
          <p:nvPr>
            <p:ph type="pic" sz="quarter" idx="12"/>
          </p:nvPr>
        </p:nvSpPr>
        <p:spPr>
          <a:xfrm>
            <a:off x="7950219" y="1397000"/>
            <a:ext cx="332885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9" name="Text Placeholder 7"/>
          <p:cNvSpPr>
            <a:spLocks noGrp="1"/>
          </p:cNvSpPr>
          <p:nvPr>
            <p:ph type="body" sz="quarter" idx="21"/>
          </p:nvPr>
        </p:nvSpPr>
        <p:spPr>
          <a:xfrm>
            <a:off x="914519" y="2982318"/>
            <a:ext cx="3328850"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0" name="Text Placeholder 7"/>
          <p:cNvSpPr>
            <a:spLocks noGrp="1"/>
          </p:cNvSpPr>
          <p:nvPr>
            <p:ph type="body" sz="quarter" idx="22"/>
          </p:nvPr>
        </p:nvSpPr>
        <p:spPr>
          <a:xfrm>
            <a:off x="4432369" y="2982318"/>
            <a:ext cx="3328850"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4" name="Text Placeholder 7"/>
          <p:cNvSpPr>
            <a:spLocks noGrp="1"/>
          </p:cNvSpPr>
          <p:nvPr>
            <p:ph type="body" sz="quarter" idx="23"/>
          </p:nvPr>
        </p:nvSpPr>
        <p:spPr>
          <a:xfrm>
            <a:off x="7950219" y="2982318"/>
            <a:ext cx="3328850"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3" name="Content Placeholder 13"/>
          <p:cNvSpPr>
            <a:spLocks noGrp="1"/>
          </p:cNvSpPr>
          <p:nvPr>
            <p:ph sz="quarter" idx="18"/>
          </p:nvPr>
        </p:nvSpPr>
        <p:spPr>
          <a:xfrm>
            <a:off x="914519" y="4212305"/>
            <a:ext cx="3328850"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5" name="Content Placeholder 13"/>
          <p:cNvSpPr>
            <a:spLocks noGrp="1"/>
          </p:cNvSpPr>
          <p:nvPr>
            <p:ph sz="quarter" idx="19"/>
          </p:nvPr>
        </p:nvSpPr>
        <p:spPr>
          <a:xfrm>
            <a:off x="4432369" y="4212305"/>
            <a:ext cx="3328850"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6" name="Content Placeholder 13"/>
          <p:cNvSpPr>
            <a:spLocks noGrp="1"/>
          </p:cNvSpPr>
          <p:nvPr>
            <p:ph sz="quarter" idx="20"/>
          </p:nvPr>
        </p:nvSpPr>
        <p:spPr>
          <a:xfrm>
            <a:off x="7950219" y="4212305"/>
            <a:ext cx="3328850"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8212727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20" y="1397000"/>
            <a:ext cx="5086251"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5" name="Picture Placeholder 3"/>
          <p:cNvSpPr>
            <a:spLocks noGrp="1"/>
          </p:cNvSpPr>
          <p:nvPr>
            <p:ph type="pic" sz="quarter" idx="11"/>
          </p:nvPr>
        </p:nvSpPr>
        <p:spPr>
          <a:xfrm>
            <a:off x="6192818" y="1397000"/>
            <a:ext cx="5086251"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8" name="Text Placeholder 7"/>
          <p:cNvSpPr>
            <a:spLocks noGrp="1"/>
          </p:cNvSpPr>
          <p:nvPr>
            <p:ph type="body" sz="quarter" idx="21"/>
          </p:nvPr>
        </p:nvSpPr>
        <p:spPr>
          <a:xfrm>
            <a:off x="914519" y="3290094"/>
            <a:ext cx="5084726"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9" name="Text Placeholder 7"/>
          <p:cNvSpPr>
            <a:spLocks noGrp="1"/>
          </p:cNvSpPr>
          <p:nvPr>
            <p:ph type="body" sz="quarter" idx="22"/>
          </p:nvPr>
        </p:nvSpPr>
        <p:spPr>
          <a:xfrm>
            <a:off x="6194343" y="3290094"/>
            <a:ext cx="5084726"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1" name="Content Placeholder 13"/>
          <p:cNvSpPr>
            <a:spLocks noGrp="1"/>
          </p:cNvSpPr>
          <p:nvPr>
            <p:ph sz="quarter" idx="18"/>
          </p:nvPr>
        </p:nvSpPr>
        <p:spPr>
          <a:xfrm>
            <a:off x="914519" y="4212305"/>
            <a:ext cx="5084726"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Content Placeholder 13"/>
          <p:cNvSpPr>
            <a:spLocks noGrp="1"/>
          </p:cNvSpPr>
          <p:nvPr>
            <p:ph sz="quarter" idx="19"/>
          </p:nvPr>
        </p:nvSpPr>
        <p:spPr>
          <a:xfrm>
            <a:off x="6194343" y="4212305"/>
            <a:ext cx="5084726"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8937715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20" y="1397000"/>
            <a:ext cx="5086251"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5" name="Picture Placeholder 3"/>
          <p:cNvSpPr>
            <a:spLocks noGrp="1"/>
          </p:cNvSpPr>
          <p:nvPr>
            <p:ph type="pic" sz="quarter" idx="11"/>
          </p:nvPr>
        </p:nvSpPr>
        <p:spPr>
          <a:xfrm>
            <a:off x="6192818" y="1397000"/>
            <a:ext cx="5086251"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fr-FR"/>
              <a:t>Cliquez sur l'icône pour ajouter une image</a:t>
            </a:r>
            <a:endParaRPr lang="en-US"/>
          </a:p>
        </p:txBody>
      </p:sp>
      <p:sp>
        <p:nvSpPr>
          <p:cNvPr id="8" name="Text Placeholder 7"/>
          <p:cNvSpPr>
            <a:spLocks noGrp="1"/>
          </p:cNvSpPr>
          <p:nvPr>
            <p:ph type="body" sz="quarter" idx="21"/>
          </p:nvPr>
        </p:nvSpPr>
        <p:spPr>
          <a:xfrm>
            <a:off x="914519" y="3290094"/>
            <a:ext cx="5084726"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9" name="Text Placeholder 7"/>
          <p:cNvSpPr>
            <a:spLocks noGrp="1"/>
          </p:cNvSpPr>
          <p:nvPr>
            <p:ph type="body" sz="quarter" idx="22"/>
          </p:nvPr>
        </p:nvSpPr>
        <p:spPr>
          <a:xfrm>
            <a:off x="6194343" y="3290094"/>
            <a:ext cx="5084726"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fr-FR"/>
              <a:t>Modifier les styles du texte du masque</a:t>
            </a:r>
          </a:p>
          <a:p>
            <a:pPr lvl="1"/>
            <a:r>
              <a:rPr lang="fr-FR"/>
              <a:t>Deuxième niveau</a:t>
            </a:r>
          </a:p>
        </p:txBody>
      </p:sp>
      <p:sp>
        <p:nvSpPr>
          <p:cNvPr id="11" name="Content Placeholder 13"/>
          <p:cNvSpPr>
            <a:spLocks noGrp="1"/>
          </p:cNvSpPr>
          <p:nvPr>
            <p:ph sz="quarter" idx="18"/>
          </p:nvPr>
        </p:nvSpPr>
        <p:spPr>
          <a:xfrm>
            <a:off x="914519" y="4212305"/>
            <a:ext cx="5084726"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Content Placeholder 13"/>
          <p:cNvSpPr>
            <a:spLocks noGrp="1"/>
          </p:cNvSpPr>
          <p:nvPr>
            <p:ph sz="quarter" idx="19"/>
          </p:nvPr>
        </p:nvSpPr>
        <p:spPr>
          <a:xfrm>
            <a:off x="6194343" y="4212305"/>
            <a:ext cx="5084726"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Text Placeholder 4"/>
          <p:cNvSpPr>
            <a:spLocks noGrp="1"/>
          </p:cNvSpPr>
          <p:nvPr>
            <p:ph type="body" sz="quarter" idx="23"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653041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575462" y="1639790"/>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1638129" y="1639789"/>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4164" y="1639790"/>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4546831" y="1639789"/>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866" y="1639790"/>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0" name="Content Placeholder 13"/>
          <p:cNvSpPr>
            <a:spLocks noGrp="1"/>
          </p:cNvSpPr>
          <p:nvPr>
            <p:ph sz="quarter" idx="22" hasCustomPrompt="1"/>
          </p:nvPr>
        </p:nvSpPr>
        <p:spPr>
          <a:xfrm>
            <a:off x="7455533" y="1639789"/>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1567" y="1639790"/>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2" name="Content Placeholder 13"/>
          <p:cNvSpPr>
            <a:spLocks noGrp="1"/>
          </p:cNvSpPr>
          <p:nvPr>
            <p:ph sz="quarter" idx="24" hasCustomPrompt="1"/>
          </p:nvPr>
        </p:nvSpPr>
        <p:spPr>
          <a:xfrm>
            <a:off x="10364235" y="1639789"/>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462" y="3153548"/>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4" name="Content Placeholder 13"/>
          <p:cNvSpPr>
            <a:spLocks noGrp="1"/>
          </p:cNvSpPr>
          <p:nvPr>
            <p:ph sz="quarter" idx="26" hasCustomPrompt="1"/>
          </p:nvPr>
        </p:nvSpPr>
        <p:spPr>
          <a:xfrm>
            <a:off x="1638129" y="3153547"/>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4164" y="3153548"/>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6" name="Content Placeholder 13"/>
          <p:cNvSpPr>
            <a:spLocks noGrp="1"/>
          </p:cNvSpPr>
          <p:nvPr>
            <p:ph sz="quarter" idx="28" hasCustomPrompt="1"/>
          </p:nvPr>
        </p:nvSpPr>
        <p:spPr>
          <a:xfrm>
            <a:off x="4546831" y="3153547"/>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866" y="3153548"/>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8" name="Content Placeholder 13"/>
          <p:cNvSpPr>
            <a:spLocks noGrp="1"/>
          </p:cNvSpPr>
          <p:nvPr>
            <p:ph sz="quarter" idx="30" hasCustomPrompt="1"/>
          </p:nvPr>
        </p:nvSpPr>
        <p:spPr>
          <a:xfrm>
            <a:off x="7455533" y="3153547"/>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1567" y="3153548"/>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0" name="Content Placeholder 13"/>
          <p:cNvSpPr>
            <a:spLocks noGrp="1"/>
          </p:cNvSpPr>
          <p:nvPr>
            <p:ph sz="quarter" idx="32" hasCustomPrompt="1"/>
          </p:nvPr>
        </p:nvSpPr>
        <p:spPr>
          <a:xfrm>
            <a:off x="10364235" y="3153547"/>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462" y="4667305"/>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2" name="Content Placeholder 13"/>
          <p:cNvSpPr>
            <a:spLocks noGrp="1"/>
          </p:cNvSpPr>
          <p:nvPr>
            <p:ph sz="quarter" idx="34" hasCustomPrompt="1"/>
          </p:nvPr>
        </p:nvSpPr>
        <p:spPr>
          <a:xfrm>
            <a:off x="1638129" y="4667304"/>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4164" y="4667305"/>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4" name="Content Placeholder 13"/>
          <p:cNvSpPr>
            <a:spLocks noGrp="1"/>
          </p:cNvSpPr>
          <p:nvPr>
            <p:ph sz="quarter" idx="36" hasCustomPrompt="1"/>
          </p:nvPr>
        </p:nvSpPr>
        <p:spPr>
          <a:xfrm>
            <a:off x="4546831" y="4667304"/>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866" y="4667305"/>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6" name="Content Placeholder 13"/>
          <p:cNvSpPr>
            <a:spLocks noGrp="1"/>
          </p:cNvSpPr>
          <p:nvPr>
            <p:ph sz="quarter" idx="38" hasCustomPrompt="1"/>
          </p:nvPr>
        </p:nvSpPr>
        <p:spPr>
          <a:xfrm>
            <a:off x="7455533" y="4667304"/>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1567" y="4667305"/>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8" name="Content Placeholder 13"/>
          <p:cNvSpPr>
            <a:spLocks noGrp="1"/>
          </p:cNvSpPr>
          <p:nvPr>
            <p:ph sz="quarter" idx="40" hasCustomPrompt="1"/>
          </p:nvPr>
        </p:nvSpPr>
        <p:spPr>
          <a:xfrm>
            <a:off x="10364235" y="4667304"/>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030788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575462" y="1639790"/>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1638129" y="1639789"/>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4164" y="1639790"/>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4546831" y="1639789"/>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866" y="1639790"/>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0" name="Content Placeholder 13"/>
          <p:cNvSpPr>
            <a:spLocks noGrp="1"/>
          </p:cNvSpPr>
          <p:nvPr>
            <p:ph sz="quarter" idx="22" hasCustomPrompt="1"/>
          </p:nvPr>
        </p:nvSpPr>
        <p:spPr>
          <a:xfrm>
            <a:off x="7455533" y="1639789"/>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1567" y="1639790"/>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2" name="Content Placeholder 13"/>
          <p:cNvSpPr>
            <a:spLocks noGrp="1"/>
          </p:cNvSpPr>
          <p:nvPr>
            <p:ph sz="quarter" idx="24" hasCustomPrompt="1"/>
          </p:nvPr>
        </p:nvSpPr>
        <p:spPr>
          <a:xfrm>
            <a:off x="10364235" y="1639789"/>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462" y="3153548"/>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4" name="Content Placeholder 13"/>
          <p:cNvSpPr>
            <a:spLocks noGrp="1"/>
          </p:cNvSpPr>
          <p:nvPr>
            <p:ph sz="quarter" idx="26" hasCustomPrompt="1"/>
          </p:nvPr>
        </p:nvSpPr>
        <p:spPr>
          <a:xfrm>
            <a:off x="1638129" y="3153547"/>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4164" y="3153548"/>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6" name="Content Placeholder 13"/>
          <p:cNvSpPr>
            <a:spLocks noGrp="1"/>
          </p:cNvSpPr>
          <p:nvPr>
            <p:ph sz="quarter" idx="28" hasCustomPrompt="1"/>
          </p:nvPr>
        </p:nvSpPr>
        <p:spPr>
          <a:xfrm>
            <a:off x="4546831" y="3153547"/>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866" y="3153548"/>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8" name="Content Placeholder 13"/>
          <p:cNvSpPr>
            <a:spLocks noGrp="1"/>
          </p:cNvSpPr>
          <p:nvPr>
            <p:ph sz="quarter" idx="30" hasCustomPrompt="1"/>
          </p:nvPr>
        </p:nvSpPr>
        <p:spPr>
          <a:xfrm>
            <a:off x="7455533" y="3153547"/>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1567" y="3153548"/>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0" name="Content Placeholder 13"/>
          <p:cNvSpPr>
            <a:spLocks noGrp="1"/>
          </p:cNvSpPr>
          <p:nvPr>
            <p:ph sz="quarter" idx="32" hasCustomPrompt="1"/>
          </p:nvPr>
        </p:nvSpPr>
        <p:spPr>
          <a:xfrm>
            <a:off x="10364235" y="3153547"/>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462" y="4667305"/>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2" name="Content Placeholder 13"/>
          <p:cNvSpPr>
            <a:spLocks noGrp="1"/>
          </p:cNvSpPr>
          <p:nvPr>
            <p:ph sz="quarter" idx="34" hasCustomPrompt="1"/>
          </p:nvPr>
        </p:nvSpPr>
        <p:spPr>
          <a:xfrm>
            <a:off x="1638129" y="4667304"/>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4164" y="4667305"/>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4" name="Content Placeholder 13"/>
          <p:cNvSpPr>
            <a:spLocks noGrp="1"/>
          </p:cNvSpPr>
          <p:nvPr>
            <p:ph sz="quarter" idx="36" hasCustomPrompt="1"/>
          </p:nvPr>
        </p:nvSpPr>
        <p:spPr>
          <a:xfrm>
            <a:off x="4546831" y="4667304"/>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866" y="4667305"/>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6" name="Content Placeholder 13"/>
          <p:cNvSpPr>
            <a:spLocks noGrp="1"/>
          </p:cNvSpPr>
          <p:nvPr>
            <p:ph sz="quarter" idx="38" hasCustomPrompt="1"/>
          </p:nvPr>
        </p:nvSpPr>
        <p:spPr>
          <a:xfrm>
            <a:off x="7455533" y="4667304"/>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1567" y="4667305"/>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8" name="Content Placeholder 13"/>
          <p:cNvSpPr>
            <a:spLocks noGrp="1"/>
          </p:cNvSpPr>
          <p:nvPr>
            <p:ph sz="quarter" idx="40" hasCustomPrompt="1"/>
          </p:nvPr>
        </p:nvSpPr>
        <p:spPr>
          <a:xfrm>
            <a:off x="10364235" y="4667304"/>
            <a:ext cx="1379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807389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575462" y="1639790"/>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1638130" y="1639789"/>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893" y="1639790"/>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5427340" y="1639789"/>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6323" y="1639789"/>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0" name="Content Placeholder 13"/>
          <p:cNvSpPr>
            <a:spLocks noGrp="1"/>
          </p:cNvSpPr>
          <p:nvPr>
            <p:ph sz="quarter" idx="22" hasCustomPrompt="1"/>
          </p:nvPr>
        </p:nvSpPr>
        <p:spPr>
          <a:xfrm>
            <a:off x="9216550" y="1639789"/>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462" y="3153548"/>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4" name="Content Placeholder 13"/>
          <p:cNvSpPr>
            <a:spLocks noGrp="1"/>
          </p:cNvSpPr>
          <p:nvPr>
            <p:ph sz="quarter" idx="26" hasCustomPrompt="1"/>
          </p:nvPr>
        </p:nvSpPr>
        <p:spPr>
          <a:xfrm>
            <a:off x="1638130" y="3153547"/>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893" y="3153548"/>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6" name="Content Placeholder 13"/>
          <p:cNvSpPr>
            <a:spLocks noGrp="1"/>
          </p:cNvSpPr>
          <p:nvPr>
            <p:ph sz="quarter" idx="28" hasCustomPrompt="1"/>
          </p:nvPr>
        </p:nvSpPr>
        <p:spPr>
          <a:xfrm>
            <a:off x="5427340" y="3153547"/>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6323" y="3153547"/>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8" name="Content Placeholder 13"/>
          <p:cNvSpPr>
            <a:spLocks noGrp="1"/>
          </p:cNvSpPr>
          <p:nvPr>
            <p:ph sz="quarter" idx="30" hasCustomPrompt="1"/>
          </p:nvPr>
        </p:nvSpPr>
        <p:spPr>
          <a:xfrm>
            <a:off x="9216550" y="3153547"/>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462" y="4667305"/>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2" name="Content Placeholder 13"/>
          <p:cNvSpPr>
            <a:spLocks noGrp="1"/>
          </p:cNvSpPr>
          <p:nvPr>
            <p:ph sz="quarter" idx="34" hasCustomPrompt="1"/>
          </p:nvPr>
        </p:nvSpPr>
        <p:spPr>
          <a:xfrm>
            <a:off x="1638130" y="4667304"/>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893" y="4667305"/>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4" name="Content Placeholder 13"/>
          <p:cNvSpPr>
            <a:spLocks noGrp="1"/>
          </p:cNvSpPr>
          <p:nvPr>
            <p:ph sz="quarter" idx="36" hasCustomPrompt="1"/>
          </p:nvPr>
        </p:nvSpPr>
        <p:spPr>
          <a:xfrm>
            <a:off x="5427340" y="4667304"/>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6323" y="4667304"/>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6" name="Content Placeholder 13"/>
          <p:cNvSpPr>
            <a:spLocks noGrp="1"/>
          </p:cNvSpPr>
          <p:nvPr>
            <p:ph sz="quarter" idx="38" hasCustomPrompt="1"/>
          </p:nvPr>
        </p:nvSpPr>
        <p:spPr>
          <a:xfrm>
            <a:off x="9216550" y="4667304"/>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27158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29402188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575462" y="1639790"/>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1638130" y="1639789"/>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893" y="1639790"/>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5427340" y="1639789"/>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6323" y="1639789"/>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0" name="Content Placeholder 13"/>
          <p:cNvSpPr>
            <a:spLocks noGrp="1"/>
          </p:cNvSpPr>
          <p:nvPr>
            <p:ph sz="quarter" idx="22" hasCustomPrompt="1"/>
          </p:nvPr>
        </p:nvSpPr>
        <p:spPr>
          <a:xfrm>
            <a:off x="9216550" y="1639789"/>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462" y="3153548"/>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4" name="Content Placeholder 13"/>
          <p:cNvSpPr>
            <a:spLocks noGrp="1"/>
          </p:cNvSpPr>
          <p:nvPr>
            <p:ph sz="quarter" idx="26" hasCustomPrompt="1"/>
          </p:nvPr>
        </p:nvSpPr>
        <p:spPr>
          <a:xfrm>
            <a:off x="1638130" y="3153547"/>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893" y="3153548"/>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6" name="Content Placeholder 13"/>
          <p:cNvSpPr>
            <a:spLocks noGrp="1"/>
          </p:cNvSpPr>
          <p:nvPr>
            <p:ph sz="quarter" idx="28" hasCustomPrompt="1"/>
          </p:nvPr>
        </p:nvSpPr>
        <p:spPr>
          <a:xfrm>
            <a:off x="5427340" y="3153547"/>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6323" y="3153547"/>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8" name="Content Placeholder 13"/>
          <p:cNvSpPr>
            <a:spLocks noGrp="1"/>
          </p:cNvSpPr>
          <p:nvPr>
            <p:ph sz="quarter" idx="30" hasCustomPrompt="1"/>
          </p:nvPr>
        </p:nvSpPr>
        <p:spPr>
          <a:xfrm>
            <a:off x="9216550" y="3153547"/>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462" y="4667305"/>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2" name="Content Placeholder 13"/>
          <p:cNvSpPr>
            <a:spLocks noGrp="1"/>
          </p:cNvSpPr>
          <p:nvPr>
            <p:ph sz="quarter" idx="34" hasCustomPrompt="1"/>
          </p:nvPr>
        </p:nvSpPr>
        <p:spPr>
          <a:xfrm>
            <a:off x="1638130" y="4667304"/>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893" y="4667305"/>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4" name="Content Placeholder 13"/>
          <p:cNvSpPr>
            <a:spLocks noGrp="1"/>
          </p:cNvSpPr>
          <p:nvPr>
            <p:ph sz="quarter" idx="36" hasCustomPrompt="1"/>
          </p:nvPr>
        </p:nvSpPr>
        <p:spPr>
          <a:xfrm>
            <a:off x="5427340" y="4667304"/>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6323" y="4667304"/>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46" name="Content Placeholder 13"/>
          <p:cNvSpPr>
            <a:spLocks noGrp="1"/>
          </p:cNvSpPr>
          <p:nvPr>
            <p:ph sz="quarter" idx="38" hasCustomPrompt="1"/>
          </p:nvPr>
        </p:nvSpPr>
        <p:spPr>
          <a:xfrm>
            <a:off x="9216550" y="4667304"/>
            <a:ext cx="2314709"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5699858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575462" y="1639790"/>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1638130" y="1639789"/>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893" y="1639790"/>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5427340" y="1639789"/>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6323" y="1639789"/>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0" name="Content Placeholder 13"/>
          <p:cNvSpPr>
            <a:spLocks noGrp="1"/>
          </p:cNvSpPr>
          <p:nvPr>
            <p:ph sz="quarter" idx="22" hasCustomPrompt="1"/>
          </p:nvPr>
        </p:nvSpPr>
        <p:spPr>
          <a:xfrm>
            <a:off x="9216550" y="1639789"/>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462" y="3886577"/>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4" name="Content Placeholder 13"/>
          <p:cNvSpPr>
            <a:spLocks noGrp="1"/>
          </p:cNvSpPr>
          <p:nvPr>
            <p:ph sz="quarter" idx="26" hasCustomPrompt="1"/>
          </p:nvPr>
        </p:nvSpPr>
        <p:spPr>
          <a:xfrm>
            <a:off x="1638130" y="3886576"/>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893" y="3886577"/>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6" name="Content Placeholder 13"/>
          <p:cNvSpPr>
            <a:spLocks noGrp="1"/>
          </p:cNvSpPr>
          <p:nvPr>
            <p:ph sz="quarter" idx="28" hasCustomPrompt="1"/>
          </p:nvPr>
        </p:nvSpPr>
        <p:spPr>
          <a:xfrm>
            <a:off x="5427340" y="3886576"/>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6323" y="3886576"/>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8" name="Content Placeholder 13"/>
          <p:cNvSpPr>
            <a:spLocks noGrp="1"/>
          </p:cNvSpPr>
          <p:nvPr>
            <p:ph sz="quarter" idx="30" hasCustomPrompt="1"/>
          </p:nvPr>
        </p:nvSpPr>
        <p:spPr>
          <a:xfrm>
            <a:off x="9216550" y="3886576"/>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4256367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575462" y="1639790"/>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1638130" y="1639789"/>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893" y="1639790"/>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5427340" y="1639789"/>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6323" y="1639789"/>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0" name="Content Placeholder 13"/>
          <p:cNvSpPr>
            <a:spLocks noGrp="1"/>
          </p:cNvSpPr>
          <p:nvPr>
            <p:ph sz="quarter" idx="22" hasCustomPrompt="1"/>
          </p:nvPr>
        </p:nvSpPr>
        <p:spPr>
          <a:xfrm>
            <a:off x="9216550" y="1639789"/>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462" y="3886577"/>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4" name="Content Placeholder 13"/>
          <p:cNvSpPr>
            <a:spLocks noGrp="1"/>
          </p:cNvSpPr>
          <p:nvPr>
            <p:ph sz="quarter" idx="26" hasCustomPrompt="1"/>
          </p:nvPr>
        </p:nvSpPr>
        <p:spPr>
          <a:xfrm>
            <a:off x="1638130" y="3886576"/>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893" y="3886577"/>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6" name="Content Placeholder 13"/>
          <p:cNvSpPr>
            <a:spLocks noGrp="1"/>
          </p:cNvSpPr>
          <p:nvPr>
            <p:ph sz="quarter" idx="28" hasCustomPrompt="1"/>
          </p:nvPr>
        </p:nvSpPr>
        <p:spPr>
          <a:xfrm>
            <a:off x="5427340" y="3886576"/>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6323" y="3886576"/>
            <a:ext cx="914519"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8" name="Content Placeholder 13"/>
          <p:cNvSpPr>
            <a:spLocks noGrp="1"/>
          </p:cNvSpPr>
          <p:nvPr>
            <p:ph sz="quarter" idx="30" hasCustomPrompt="1"/>
          </p:nvPr>
        </p:nvSpPr>
        <p:spPr>
          <a:xfrm>
            <a:off x="9216550" y="3886576"/>
            <a:ext cx="2314709"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3728242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575462" y="1639790"/>
            <a:ext cx="15343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2295673" y="1639789"/>
            <a:ext cx="3559142"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80621" y="1639790"/>
            <a:ext cx="15343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8004611" y="1639789"/>
            <a:ext cx="3559142"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462" y="3886577"/>
            <a:ext cx="15343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4" name="Content Placeholder 13"/>
          <p:cNvSpPr>
            <a:spLocks noGrp="1"/>
          </p:cNvSpPr>
          <p:nvPr>
            <p:ph sz="quarter" idx="26" hasCustomPrompt="1"/>
          </p:nvPr>
        </p:nvSpPr>
        <p:spPr>
          <a:xfrm>
            <a:off x="2295673" y="3886576"/>
            <a:ext cx="3559142"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80621" y="3886577"/>
            <a:ext cx="15343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6" name="Content Placeholder 13"/>
          <p:cNvSpPr>
            <a:spLocks noGrp="1"/>
          </p:cNvSpPr>
          <p:nvPr>
            <p:ph sz="quarter" idx="28" hasCustomPrompt="1"/>
          </p:nvPr>
        </p:nvSpPr>
        <p:spPr>
          <a:xfrm>
            <a:off x="8004611" y="3886576"/>
            <a:ext cx="3559142"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9478265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575462" y="1639790"/>
            <a:ext cx="15343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2295673" y="1639789"/>
            <a:ext cx="3559142"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80621" y="1639790"/>
            <a:ext cx="15343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8004611" y="1639789"/>
            <a:ext cx="3559142"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462" y="3886577"/>
            <a:ext cx="15343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4" name="Content Placeholder 13"/>
          <p:cNvSpPr>
            <a:spLocks noGrp="1"/>
          </p:cNvSpPr>
          <p:nvPr>
            <p:ph sz="quarter" idx="26" hasCustomPrompt="1"/>
          </p:nvPr>
        </p:nvSpPr>
        <p:spPr>
          <a:xfrm>
            <a:off x="2295673" y="3886576"/>
            <a:ext cx="3559142"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80621" y="3886577"/>
            <a:ext cx="15343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6" name="Content Placeholder 13"/>
          <p:cNvSpPr>
            <a:spLocks noGrp="1"/>
          </p:cNvSpPr>
          <p:nvPr>
            <p:ph sz="quarter" idx="28" hasCustomPrompt="1"/>
          </p:nvPr>
        </p:nvSpPr>
        <p:spPr>
          <a:xfrm>
            <a:off x="8004611" y="3886576"/>
            <a:ext cx="3559142"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0204677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1564429" y="1639790"/>
            <a:ext cx="1399442"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575462" y="3256993"/>
            <a:ext cx="337737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860" y="1639790"/>
            <a:ext cx="1399442"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4360893" y="3256993"/>
            <a:ext cx="337737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5290" y="1639789"/>
            <a:ext cx="1399442"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0" name="Content Placeholder 13"/>
          <p:cNvSpPr>
            <a:spLocks noGrp="1"/>
          </p:cNvSpPr>
          <p:nvPr>
            <p:ph sz="quarter" idx="22" hasCustomPrompt="1"/>
          </p:nvPr>
        </p:nvSpPr>
        <p:spPr>
          <a:xfrm>
            <a:off x="8146323" y="3256993"/>
            <a:ext cx="337737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450975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1564429" y="1639790"/>
            <a:ext cx="1399442"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575462" y="3256993"/>
            <a:ext cx="337737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860" y="1639790"/>
            <a:ext cx="1399442"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4360893" y="3256993"/>
            <a:ext cx="337737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5290" y="1639789"/>
            <a:ext cx="1399442"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0" name="Content Placeholder 13"/>
          <p:cNvSpPr>
            <a:spLocks noGrp="1"/>
          </p:cNvSpPr>
          <p:nvPr>
            <p:ph sz="quarter" idx="22" hasCustomPrompt="1"/>
          </p:nvPr>
        </p:nvSpPr>
        <p:spPr>
          <a:xfrm>
            <a:off x="8146323" y="3256993"/>
            <a:ext cx="337737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428799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1221761" y="1639790"/>
            <a:ext cx="1399442"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719348" y="3256993"/>
            <a:ext cx="2404269"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988" y="1639790"/>
            <a:ext cx="1399442"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3523575" y="3256993"/>
            <a:ext cx="2404269"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30216" y="1639790"/>
            <a:ext cx="1399442"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0" name="Content Placeholder 13"/>
          <p:cNvSpPr>
            <a:spLocks noGrp="1"/>
          </p:cNvSpPr>
          <p:nvPr>
            <p:ph sz="quarter" idx="22" hasCustomPrompt="1"/>
          </p:nvPr>
        </p:nvSpPr>
        <p:spPr>
          <a:xfrm>
            <a:off x="6327802" y="3256993"/>
            <a:ext cx="2404269"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519" y="933450"/>
            <a:ext cx="1036455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4444" y="1639789"/>
            <a:ext cx="1399442"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1" name="Content Placeholder 13"/>
          <p:cNvSpPr>
            <a:spLocks noGrp="1"/>
          </p:cNvSpPr>
          <p:nvPr>
            <p:ph sz="quarter" idx="43" hasCustomPrompt="1"/>
          </p:nvPr>
        </p:nvSpPr>
        <p:spPr>
          <a:xfrm>
            <a:off x="9132030" y="3256993"/>
            <a:ext cx="2404269"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507288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1221761" y="1639790"/>
            <a:ext cx="1399442"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4" name="Content Placeholder 13"/>
          <p:cNvSpPr>
            <a:spLocks noGrp="1"/>
          </p:cNvSpPr>
          <p:nvPr>
            <p:ph sz="quarter" idx="18" hasCustomPrompt="1"/>
          </p:nvPr>
        </p:nvSpPr>
        <p:spPr>
          <a:xfrm>
            <a:off x="719348" y="3256993"/>
            <a:ext cx="2404269"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988" y="1639790"/>
            <a:ext cx="1399442"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28" name="Content Placeholder 13"/>
          <p:cNvSpPr>
            <a:spLocks noGrp="1"/>
          </p:cNvSpPr>
          <p:nvPr>
            <p:ph sz="quarter" idx="20" hasCustomPrompt="1"/>
          </p:nvPr>
        </p:nvSpPr>
        <p:spPr>
          <a:xfrm>
            <a:off x="3523575" y="3256993"/>
            <a:ext cx="2404269"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30216" y="1639790"/>
            <a:ext cx="1399442"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30" name="Content Placeholder 13"/>
          <p:cNvSpPr>
            <a:spLocks noGrp="1"/>
          </p:cNvSpPr>
          <p:nvPr>
            <p:ph sz="quarter" idx="22" hasCustomPrompt="1"/>
          </p:nvPr>
        </p:nvSpPr>
        <p:spPr>
          <a:xfrm>
            <a:off x="6327802" y="3256993"/>
            <a:ext cx="2404269"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4444" y="1639789"/>
            <a:ext cx="1399442"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r>
              <a:rPr lang="fr-FR"/>
              <a:t>Cliquez sur l'icône pour ajouter une image</a:t>
            </a:r>
            <a:endParaRPr lang="en-US" dirty="0"/>
          </a:p>
        </p:txBody>
      </p:sp>
      <p:sp>
        <p:nvSpPr>
          <p:cNvPr id="11" name="Content Placeholder 13"/>
          <p:cNvSpPr>
            <a:spLocks noGrp="1"/>
          </p:cNvSpPr>
          <p:nvPr>
            <p:ph sz="quarter" idx="43" hasCustomPrompt="1"/>
          </p:nvPr>
        </p:nvSpPr>
        <p:spPr>
          <a:xfrm>
            <a:off x="9132030" y="3256993"/>
            <a:ext cx="2404269"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0237487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2"/>
            <a:ext cx="10364550" cy="817561"/>
          </a:xfrm>
        </p:spPr>
        <p:txBody>
          <a:bodyPr/>
          <a:lstStyle/>
          <a:p>
            <a:r>
              <a:rPr lang="fr-FR"/>
              <a:t>Modifiez le style du titre</a:t>
            </a:r>
            <a:endParaRPr lang="en-US"/>
          </a:p>
        </p:txBody>
      </p:sp>
      <p:sp>
        <p:nvSpPr>
          <p:cNvPr id="4" name="Picture Placeholder 3"/>
          <p:cNvSpPr>
            <a:spLocks noGrp="1"/>
          </p:cNvSpPr>
          <p:nvPr>
            <p:ph type="pic" sz="quarter" idx="10"/>
          </p:nvPr>
        </p:nvSpPr>
        <p:spPr>
          <a:xfrm>
            <a:off x="914520" y="1268759"/>
            <a:ext cx="2352566" cy="3535680"/>
          </a:xfrm>
          <a:solidFill>
            <a:schemeClr val="bg1">
              <a:lumMod val="90000"/>
              <a:lumOff val="10000"/>
            </a:schemeClr>
          </a:solidFill>
        </p:spPr>
        <p:txBody>
          <a:bodyPr anchor="ctr">
            <a:normAutofit/>
          </a:bodyPr>
          <a:lstStyle>
            <a:lvl1pPr marL="0" indent="0" algn="ctr">
              <a:buNone/>
              <a:defRPr sz="1400"/>
            </a:lvl1pPr>
          </a:lstStyle>
          <a:p>
            <a:r>
              <a:rPr lang="fr-FR"/>
              <a:t>Cliquez sur l'icône pour ajouter une image</a:t>
            </a:r>
            <a:endParaRPr lang="en-US"/>
          </a:p>
        </p:txBody>
      </p:sp>
      <p:sp>
        <p:nvSpPr>
          <p:cNvPr id="5" name="Picture Placeholder 3"/>
          <p:cNvSpPr>
            <a:spLocks noGrp="1"/>
          </p:cNvSpPr>
          <p:nvPr>
            <p:ph type="pic" sz="quarter" idx="11"/>
          </p:nvPr>
        </p:nvSpPr>
        <p:spPr>
          <a:xfrm>
            <a:off x="6258786" y="1268759"/>
            <a:ext cx="2352566" cy="3535680"/>
          </a:xfrm>
          <a:solidFill>
            <a:schemeClr val="bg1">
              <a:lumMod val="90000"/>
              <a:lumOff val="10000"/>
            </a:schemeClr>
          </a:solidFill>
        </p:spPr>
        <p:txBody>
          <a:bodyPr anchor="ctr">
            <a:normAutofit/>
          </a:bodyPr>
          <a:lstStyle>
            <a:lvl1pPr marL="0" indent="0" algn="ctr">
              <a:buNone/>
              <a:defRPr sz="1400"/>
            </a:lvl1pPr>
          </a:lstStyle>
          <a:p>
            <a:r>
              <a:rPr lang="fr-FR"/>
              <a:t>Cliquez sur l'icône pour ajouter une image</a:t>
            </a:r>
            <a:endParaRPr lang="en-US"/>
          </a:p>
        </p:txBody>
      </p:sp>
      <p:sp>
        <p:nvSpPr>
          <p:cNvPr id="8" name="Text Placeholder 9"/>
          <p:cNvSpPr>
            <a:spLocks noGrp="1"/>
          </p:cNvSpPr>
          <p:nvPr>
            <p:ph type="body" sz="quarter" idx="14"/>
          </p:nvPr>
        </p:nvSpPr>
        <p:spPr>
          <a:xfrm>
            <a:off x="3468160" y="1268759"/>
            <a:ext cx="2480134"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ext Placeholder 9"/>
          <p:cNvSpPr>
            <a:spLocks noGrp="1"/>
          </p:cNvSpPr>
          <p:nvPr>
            <p:ph type="body" sz="quarter" idx="15"/>
          </p:nvPr>
        </p:nvSpPr>
        <p:spPr>
          <a:xfrm>
            <a:off x="8798935" y="1268759"/>
            <a:ext cx="2480134"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4" name="Text Placeholder 9"/>
          <p:cNvSpPr>
            <a:spLocks noGrp="1"/>
          </p:cNvSpPr>
          <p:nvPr>
            <p:ph type="body" sz="quarter" idx="16"/>
          </p:nvPr>
        </p:nvSpPr>
        <p:spPr>
          <a:xfrm>
            <a:off x="914519" y="4980566"/>
            <a:ext cx="5033775"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5" name="Text Placeholder 9"/>
          <p:cNvSpPr>
            <a:spLocks noGrp="1"/>
          </p:cNvSpPr>
          <p:nvPr>
            <p:ph type="body" sz="quarter" idx="17"/>
          </p:nvPr>
        </p:nvSpPr>
        <p:spPr>
          <a:xfrm>
            <a:off x="6258786" y="4980566"/>
            <a:ext cx="5020283"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172241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59.xml"/><Relationship Id="rId21" Type="http://schemas.openxmlformats.org/officeDocument/2006/relationships/slideLayout" Target="../slideLayouts/slideLayout54.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63" Type="http://schemas.openxmlformats.org/officeDocument/2006/relationships/slideLayout" Target="../slideLayouts/slideLayout96.xml"/><Relationship Id="rId68" Type="http://schemas.openxmlformats.org/officeDocument/2006/relationships/theme" Target="../theme/theme4.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3" Type="http://schemas.openxmlformats.org/officeDocument/2006/relationships/slideLayout" Target="../slideLayouts/slideLayout86.xml"/><Relationship Id="rId58" Type="http://schemas.openxmlformats.org/officeDocument/2006/relationships/slideLayout" Target="../slideLayouts/slideLayout91.xml"/><Relationship Id="rId66" Type="http://schemas.openxmlformats.org/officeDocument/2006/relationships/slideLayout" Target="../slideLayouts/slideLayout99.xml"/><Relationship Id="rId5" Type="http://schemas.openxmlformats.org/officeDocument/2006/relationships/slideLayout" Target="../slideLayouts/slideLayout38.xml"/><Relationship Id="rId61" Type="http://schemas.openxmlformats.org/officeDocument/2006/relationships/slideLayout" Target="../slideLayouts/slideLayout94.xml"/><Relationship Id="rId19" Type="http://schemas.openxmlformats.org/officeDocument/2006/relationships/slideLayout" Target="../slideLayouts/slideLayout5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56" Type="http://schemas.openxmlformats.org/officeDocument/2006/relationships/slideLayout" Target="../slideLayouts/slideLayout89.xml"/><Relationship Id="rId64" Type="http://schemas.openxmlformats.org/officeDocument/2006/relationships/slideLayout" Target="../slideLayouts/slideLayout97.xml"/><Relationship Id="rId69" Type="http://schemas.openxmlformats.org/officeDocument/2006/relationships/image" Target="../media/image5.jpeg"/><Relationship Id="rId8" Type="http://schemas.openxmlformats.org/officeDocument/2006/relationships/slideLayout" Target="../slideLayouts/slideLayout41.xml"/><Relationship Id="rId51" Type="http://schemas.openxmlformats.org/officeDocument/2006/relationships/slideLayout" Target="../slideLayouts/slideLayout84.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59" Type="http://schemas.openxmlformats.org/officeDocument/2006/relationships/slideLayout" Target="../slideLayouts/slideLayout92.xml"/><Relationship Id="rId67" Type="http://schemas.openxmlformats.org/officeDocument/2006/relationships/slideLayout" Target="../slideLayouts/slideLayout100.xml"/><Relationship Id="rId20" Type="http://schemas.openxmlformats.org/officeDocument/2006/relationships/slideLayout" Target="../slideLayouts/slideLayout53.xml"/><Relationship Id="rId41" Type="http://schemas.openxmlformats.org/officeDocument/2006/relationships/slideLayout" Target="../slideLayouts/slideLayout74.xml"/><Relationship Id="rId54" Type="http://schemas.openxmlformats.org/officeDocument/2006/relationships/slideLayout" Target="../slideLayouts/slideLayout87.xml"/><Relationship Id="rId62" Type="http://schemas.openxmlformats.org/officeDocument/2006/relationships/slideLayout" Target="../slideLayouts/slideLayout95.xml"/><Relationship Id="rId70" Type="http://schemas.openxmlformats.org/officeDocument/2006/relationships/image" Target="../media/image6.jpeg"/><Relationship Id="rId1" Type="http://schemas.openxmlformats.org/officeDocument/2006/relationships/slideLayout" Target="../slideLayouts/slideLayout34.xml"/><Relationship Id="rId6" Type="http://schemas.openxmlformats.org/officeDocument/2006/relationships/slideLayout" Target="../slideLayouts/slideLayout39.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 Id="rId57" Type="http://schemas.openxmlformats.org/officeDocument/2006/relationships/slideLayout" Target="../slideLayouts/slideLayout90.xml"/><Relationship Id="rId10" Type="http://schemas.openxmlformats.org/officeDocument/2006/relationships/slideLayout" Target="../slideLayouts/slideLayout43.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slideLayout" Target="../slideLayouts/slideLayout85.xml"/><Relationship Id="rId60" Type="http://schemas.openxmlformats.org/officeDocument/2006/relationships/slideLayout" Target="../slideLayouts/slideLayout93.xml"/><Relationship Id="rId65" Type="http://schemas.openxmlformats.org/officeDocument/2006/relationships/slideLayout" Target="../slideLayouts/slideLayout98.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9" Type="http://schemas.openxmlformats.org/officeDocument/2006/relationships/slideLayout" Target="../slideLayouts/slideLayout72.xml"/><Relationship Id="rId34" Type="http://schemas.openxmlformats.org/officeDocument/2006/relationships/slideLayout" Target="../slideLayouts/slideLayout67.xml"/><Relationship Id="rId50" Type="http://schemas.openxmlformats.org/officeDocument/2006/relationships/slideLayout" Target="../slideLayouts/slideLayout83.xml"/><Relationship Id="rId55" Type="http://schemas.openxmlformats.org/officeDocument/2006/relationships/slideLayout" Target="../slideLayouts/slideLayout8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9" Type="http://schemas.openxmlformats.org/officeDocument/2006/relationships/slideLayout" Target="../slideLayouts/slideLayout139.xml"/><Relationship Id="rId21" Type="http://schemas.openxmlformats.org/officeDocument/2006/relationships/slideLayout" Target="../slideLayouts/slideLayout121.xml"/><Relationship Id="rId34" Type="http://schemas.openxmlformats.org/officeDocument/2006/relationships/slideLayout" Target="../slideLayouts/slideLayout134.xml"/><Relationship Id="rId42" Type="http://schemas.openxmlformats.org/officeDocument/2006/relationships/slideLayout" Target="../slideLayouts/slideLayout142.xml"/><Relationship Id="rId47" Type="http://schemas.openxmlformats.org/officeDocument/2006/relationships/slideLayout" Target="../slideLayouts/slideLayout147.xml"/><Relationship Id="rId50" Type="http://schemas.openxmlformats.org/officeDocument/2006/relationships/slideLayout" Target="../slideLayouts/slideLayout150.xml"/><Relationship Id="rId55" Type="http://schemas.openxmlformats.org/officeDocument/2006/relationships/slideLayout" Target="../slideLayouts/slideLayout155.xml"/><Relationship Id="rId63" Type="http://schemas.openxmlformats.org/officeDocument/2006/relationships/image" Target="../media/image7.jpeg"/><Relationship Id="rId7" Type="http://schemas.openxmlformats.org/officeDocument/2006/relationships/slideLayout" Target="../slideLayouts/slideLayout10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9" Type="http://schemas.openxmlformats.org/officeDocument/2006/relationships/slideLayout" Target="../slideLayouts/slideLayout129.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37" Type="http://schemas.openxmlformats.org/officeDocument/2006/relationships/slideLayout" Target="../slideLayouts/slideLayout137.xml"/><Relationship Id="rId40" Type="http://schemas.openxmlformats.org/officeDocument/2006/relationships/slideLayout" Target="../slideLayouts/slideLayout140.xml"/><Relationship Id="rId45" Type="http://schemas.openxmlformats.org/officeDocument/2006/relationships/slideLayout" Target="../slideLayouts/slideLayout145.xml"/><Relationship Id="rId53" Type="http://schemas.openxmlformats.org/officeDocument/2006/relationships/slideLayout" Target="../slideLayouts/slideLayout153.xml"/><Relationship Id="rId58" Type="http://schemas.openxmlformats.org/officeDocument/2006/relationships/slideLayout" Target="../slideLayouts/slideLayout158.xml"/><Relationship Id="rId5" Type="http://schemas.openxmlformats.org/officeDocument/2006/relationships/slideLayout" Target="../slideLayouts/slideLayout105.xml"/><Relationship Id="rId61" Type="http://schemas.openxmlformats.org/officeDocument/2006/relationships/image" Target="../media/image5.jpeg"/><Relationship Id="rId19" Type="http://schemas.openxmlformats.org/officeDocument/2006/relationships/slideLayout" Target="../slideLayouts/slideLayout11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35" Type="http://schemas.openxmlformats.org/officeDocument/2006/relationships/slideLayout" Target="../slideLayouts/slideLayout135.xml"/><Relationship Id="rId43" Type="http://schemas.openxmlformats.org/officeDocument/2006/relationships/slideLayout" Target="../slideLayouts/slideLayout143.xml"/><Relationship Id="rId48" Type="http://schemas.openxmlformats.org/officeDocument/2006/relationships/slideLayout" Target="../slideLayouts/slideLayout148.xml"/><Relationship Id="rId56" Type="http://schemas.openxmlformats.org/officeDocument/2006/relationships/slideLayout" Target="../slideLayouts/slideLayout156.xml"/><Relationship Id="rId64" Type="http://schemas.openxmlformats.org/officeDocument/2006/relationships/image" Target="../media/image8.png"/><Relationship Id="rId8" Type="http://schemas.openxmlformats.org/officeDocument/2006/relationships/slideLayout" Target="../slideLayouts/slideLayout108.xml"/><Relationship Id="rId51" Type="http://schemas.openxmlformats.org/officeDocument/2006/relationships/slideLayout" Target="../slideLayouts/slideLayout151.xml"/><Relationship Id="rId3" Type="http://schemas.openxmlformats.org/officeDocument/2006/relationships/slideLayout" Target="../slideLayouts/slideLayout103.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slideLayout" Target="../slideLayouts/slideLayout133.xml"/><Relationship Id="rId38" Type="http://schemas.openxmlformats.org/officeDocument/2006/relationships/slideLayout" Target="../slideLayouts/slideLayout138.xml"/><Relationship Id="rId46" Type="http://schemas.openxmlformats.org/officeDocument/2006/relationships/slideLayout" Target="../slideLayouts/slideLayout146.xml"/><Relationship Id="rId59" Type="http://schemas.openxmlformats.org/officeDocument/2006/relationships/theme" Target="../theme/theme5.xml"/><Relationship Id="rId20" Type="http://schemas.openxmlformats.org/officeDocument/2006/relationships/slideLayout" Target="../slideLayouts/slideLayout120.xml"/><Relationship Id="rId41" Type="http://schemas.openxmlformats.org/officeDocument/2006/relationships/slideLayout" Target="../slideLayouts/slideLayout141.xml"/><Relationship Id="rId54" Type="http://schemas.openxmlformats.org/officeDocument/2006/relationships/slideLayout" Target="../slideLayouts/slideLayout154.xml"/><Relationship Id="rId62" Type="http://schemas.openxmlformats.org/officeDocument/2006/relationships/image" Target="../media/image6.jpe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slideLayout" Target="../slideLayouts/slideLayout136.xml"/><Relationship Id="rId49" Type="http://schemas.openxmlformats.org/officeDocument/2006/relationships/slideLayout" Target="../slideLayouts/slideLayout149.xml"/><Relationship Id="rId57" Type="http://schemas.openxmlformats.org/officeDocument/2006/relationships/slideLayout" Target="../slideLayouts/slideLayout157.xml"/><Relationship Id="rId10" Type="http://schemas.openxmlformats.org/officeDocument/2006/relationships/slideLayout" Target="../slideLayouts/slideLayout110.xml"/><Relationship Id="rId31" Type="http://schemas.openxmlformats.org/officeDocument/2006/relationships/slideLayout" Target="../slideLayouts/slideLayout131.xml"/><Relationship Id="rId44" Type="http://schemas.openxmlformats.org/officeDocument/2006/relationships/slideLayout" Target="../slideLayouts/slideLayout144.xml"/><Relationship Id="rId52" Type="http://schemas.openxmlformats.org/officeDocument/2006/relationships/slideLayout" Target="../slideLayouts/slideLayout152.xml"/><Relationship Id="rId60" Type="http://schemas.openxmlformats.org/officeDocument/2006/relationships/image" Target="NUL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Freeform 1"/>
          <p:cNvSpPr>
            <a:spLocks noChangeArrowheads="1"/>
          </p:cNvSpPr>
          <p:nvPr/>
        </p:nvSpPr>
        <p:spPr bwMode="auto">
          <a:xfrm>
            <a:off x="0" y="2811463"/>
            <a:ext cx="12192000" cy="1165225"/>
          </a:xfrm>
          <a:custGeom>
            <a:avLst/>
            <a:gdLst>
              <a:gd name="T0" fmla="*/ 2147483646 w 21600"/>
              <a:gd name="T1" fmla="*/ 0 h 21600"/>
              <a:gd name="T2" fmla="*/ 2147483646 w 21600"/>
              <a:gd name="T3" fmla="*/ 31429409 h 21600"/>
              <a:gd name="T4" fmla="*/ 2147483646 w 21600"/>
              <a:gd name="T5" fmla="*/ 62858764 h 21600"/>
              <a:gd name="T6" fmla="*/ 0 w 21600"/>
              <a:gd name="T7" fmla="*/ 3142940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91C30A"/>
              </a:gs>
              <a:gs pos="100000">
                <a:srgbClr val="0A6E28"/>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7" name="Freeform 2"/>
          <p:cNvSpPr>
            <a:spLocks noChangeArrowheads="1"/>
          </p:cNvSpPr>
          <p:nvPr/>
        </p:nvSpPr>
        <p:spPr bwMode="auto">
          <a:xfrm>
            <a:off x="0" y="6750050"/>
            <a:ext cx="12190413" cy="107950"/>
          </a:xfrm>
          <a:custGeom>
            <a:avLst/>
            <a:gdLst>
              <a:gd name="T0" fmla="*/ 2147483646 w 21600"/>
              <a:gd name="T1" fmla="*/ 0 h 21600"/>
              <a:gd name="T2" fmla="*/ 2147483646 w 21600"/>
              <a:gd name="T3" fmla="*/ 269750 h 21600"/>
              <a:gd name="T4" fmla="*/ 2147483646 w 21600"/>
              <a:gd name="T5" fmla="*/ 539500 h 21600"/>
              <a:gd name="T6" fmla="*/ 0 w 21600"/>
              <a:gd name="T7" fmla="*/ 2697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9BBB59"/>
              </a:gs>
              <a:gs pos="100000">
                <a:srgbClr val="1F497D"/>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028"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2600" y="369888"/>
            <a:ext cx="2354263" cy="1919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9" name="Rectangle 4"/>
          <p:cNvSpPr>
            <a:spLocks noGrp="1" noChangeArrowheads="1"/>
          </p:cNvSpPr>
          <p:nvPr>
            <p:ph type="title"/>
          </p:nvPr>
        </p:nvSpPr>
        <p:spPr bwMode="auto">
          <a:xfrm>
            <a:off x="609600" y="273050"/>
            <a:ext cx="10968038"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30" name="Rectangle 5"/>
          <p:cNvSpPr>
            <a:spLocks noGrp="1" noChangeArrowheads="1"/>
          </p:cNvSpPr>
          <p:nvPr>
            <p:ph type="body" idx="1"/>
          </p:nvPr>
        </p:nvSpPr>
        <p:spPr bwMode="auto">
          <a:xfrm>
            <a:off x="609600" y="1604963"/>
            <a:ext cx="10968038" cy="397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hdr="0"/>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1400" kern="1200">
          <a:solidFill>
            <a:srgbClr val="0000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9pPr>
    </p:titleStyle>
    <p:bodyStyle>
      <a:lvl1pPr marL="342900" indent="-342900" algn="l" defTabSz="457200" rtl="0" eaLnBrk="0" fontAlgn="base" hangingPunct="0">
        <a:spcBef>
          <a:spcPct val="0"/>
        </a:spcBef>
        <a:spcAft>
          <a:spcPts val="1413"/>
        </a:spcAft>
        <a:buClr>
          <a:srgbClr val="000000"/>
        </a:buClr>
        <a:buSzPct val="100000"/>
        <a:buFont typeface="Times New Roman" panose="02020603050405020304" pitchFamily="18" charset="0"/>
        <a:defRPr sz="1400" kern="1200">
          <a:solidFill>
            <a:srgbClr val="000000"/>
          </a:solidFill>
          <a:latin typeface="+mn-lt"/>
          <a:ea typeface="+mn-ea"/>
          <a:cs typeface="+mn-cs"/>
        </a:defRPr>
      </a:lvl1pPr>
      <a:lvl2pPr marL="742950" indent="-28575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kern="1200">
          <a:solidFill>
            <a:srgbClr val="000000"/>
          </a:solidFill>
          <a:latin typeface="Calibri" panose="020F0502020204030204" pitchFamily="34" charset="0"/>
          <a:ea typeface="+mn-ea"/>
          <a:cs typeface="+mn-cs"/>
        </a:defRPr>
      </a:lvl2pPr>
      <a:lvl3pPr marL="11430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Calibri" panose="020F0502020204030204" pitchFamily="34" charset="0"/>
          <a:ea typeface="+mn-ea"/>
          <a:cs typeface="+mn-cs"/>
        </a:defRPr>
      </a:lvl3pPr>
      <a:lvl4pPr marL="16002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Calibri" panose="020F0502020204030204" pitchFamily="34" charset="0"/>
          <a:ea typeface="+mn-ea"/>
          <a:cs typeface="+mn-cs"/>
        </a:defRPr>
      </a:lvl4pPr>
      <a:lvl5pPr marL="20574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4163" y="185738"/>
            <a:ext cx="1116012" cy="830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1" name="Rectangle 2"/>
          <p:cNvSpPr>
            <a:spLocks noGrp="1" noChangeArrowheads="1"/>
          </p:cNvSpPr>
          <p:nvPr>
            <p:ph type="title"/>
          </p:nvPr>
        </p:nvSpPr>
        <p:spPr bwMode="auto">
          <a:xfrm>
            <a:off x="1519238" y="198438"/>
            <a:ext cx="102743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91440" rIns="90000" bIns="91440" numCol="1" anchor="ctr" anchorCtr="0" compatLnSpc="1">
            <a:prstTxWarp prst="textNoShape">
              <a:avLst/>
            </a:prstTxWarp>
          </a:bodyPr>
          <a:lstStyle/>
          <a:p>
            <a:pPr lvl="0"/>
            <a:r>
              <a:rPr lang="en-GB" altLang="en-US"/>
              <a:t>Click to edit the title text format</a:t>
            </a:r>
          </a:p>
        </p:txBody>
      </p:sp>
      <p:sp>
        <p:nvSpPr>
          <p:cNvPr id="2052" name="Rectangle 3"/>
          <p:cNvSpPr>
            <a:spLocks noGrp="1" noChangeArrowheads="1"/>
          </p:cNvSpPr>
          <p:nvPr>
            <p:ph type="body" idx="1"/>
          </p:nvPr>
        </p:nvSpPr>
        <p:spPr bwMode="auto">
          <a:xfrm>
            <a:off x="379413" y="1198563"/>
            <a:ext cx="11414125" cy="5126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91440" rIns="90000" bIns="9144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4"/>
          <p:cNvSpPr>
            <a:spLocks noGrp="1" noChangeArrowheads="1"/>
          </p:cNvSpPr>
          <p:nvPr>
            <p:ph type="dt"/>
          </p:nvPr>
        </p:nvSpPr>
        <p:spPr bwMode="auto">
          <a:xfrm>
            <a:off x="-1588" y="6529388"/>
            <a:ext cx="1317626"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eaLnBrk="1">
              <a:buClrTx/>
              <a:buSzPct val="100000"/>
              <a:buFontTx/>
              <a:buNone/>
              <a:tabLst>
                <a:tab pos="723900" algn="l"/>
              </a:tabLst>
              <a:defRPr sz="1200" smtClean="0">
                <a:solidFill>
                  <a:srgbClr val="000000"/>
                </a:solidFill>
                <a:latin typeface="+mn-lt"/>
                <a:cs typeface="+mn-cs"/>
              </a:defRPr>
            </a:lvl1pPr>
          </a:lstStyle>
          <a:p>
            <a:pPr>
              <a:defRPr/>
            </a:pPr>
            <a:r>
              <a:rPr lang="tr-TR" altLang="en-US"/>
              <a:t>17/10/2019</a:t>
            </a:r>
            <a:endParaRPr lang="en-US" altLang="en-US"/>
          </a:p>
        </p:txBody>
      </p:sp>
      <p:sp>
        <p:nvSpPr>
          <p:cNvPr id="2053" name="Rectangle 5"/>
          <p:cNvSpPr>
            <a:spLocks noGrp="1" noChangeArrowheads="1"/>
          </p:cNvSpPr>
          <p:nvPr>
            <p:ph type="ftr"/>
          </p:nvPr>
        </p:nvSpPr>
        <p:spPr bwMode="auto">
          <a:xfrm>
            <a:off x="1320800" y="6529388"/>
            <a:ext cx="9840913"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eaLnBrk="1">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200" i="1" smtClean="0">
                <a:solidFill>
                  <a:srgbClr val="000000"/>
                </a:solidFill>
                <a:latin typeface="+mn-lt"/>
                <a:cs typeface="+mn-cs"/>
              </a:defRPr>
            </a:lvl1pPr>
          </a:lstStyle>
          <a:p>
            <a:pPr>
              <a:defRPr/>
            </a:pPr>
            <a:r>
              <a:rPr lang="en-US" altLang="en-US"/>
              <a:t>Simulating Blockchain Systems using Multi-Agent eXperimenter @ International Workshop on Blockchain Technologies for Robotic Systems (BCT4ROS'2019), Delhi, India</a:t>
            </a:r>
          </a:p>
        </p:txBody>
      </p:sp>
      <p:sp>
        <p:nvSpPr>
          <p:cNvPr id="2054" name="Rectangle 6"/>
          <p:cNvSpPr>
            <a:spLocks noGrp="1" noChangeArrowheads="1"/>
          </p:cNvSpPr>
          <p:nvPr>
            <p:ph type="sldNum"/>
          </p:nvPr>
        </p:nvSpPr>
        <p:spPr bwMode="auto">
          <a:xfrm>
            <a:off x="11168063" y="6573838"/>
            <a:ext cx="1004887"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a:buClrTx/>
              <a:buSzPct val="100000"/>
              <a:buFontTx/>
              <a:buNone/>
              <a:tabLst>
                <a:tab pos="723900" algn="l"/>
              </a:tabLst>
              <a:defRPr sz="1200" smtClean="0">
                <a:solidFill>
                  <a:srgbClr val="000000"/>
                </a:solidFill>
                <a:latin typeface="+mn-lt"/>
                <a:cs typeface="+mn-cs"/>
              </a:defRPr>
            </a:lvl1pPr>
          </a:lstStyle>
          <a:p>
            <a:pPr>
              <a:defRPr/>
            </a:pPr>
            <a:fld id="{7EAA104C-91A2-4E1C-ABA0-F93059382A21}" type="slidenum">
              <a:rPr lang="en-US" altLang="en-US"/>
              <a:pPr>
                <a:defRPr/>
              </a:pPr>
              <a:t>‹#›</a:t>
            </a:fld>
            <a:endParaRPr lang="en-US" altLang="en-US"/>
          </a:p>
        </p:txBody>
      </p:sp>
      <p:sp>
        <p:nvSpPr>
          <p:cNvPr id="2056" name="Freeform 7"/>
          <p:cNvSpPr>
            <a:spLocks noChangeArrowheads="1"/>
          </p:cNvSpPr>
          <p:nvPr/>
        </p:nvSpPr>
        <p:spPr bwMode="auto">
          <a:xfrm>
            <a:off x="0" y="6488113"/>
            <a:ext cx="12177713" cy="46037"/>
          </a:xfrm>
          <a:custGeom>
            <a:avLst/>
            <a:gdLst>
              <a:gd name="T0" fmla="*/ 2147483646 w 21600"/>
              <a:gd name="T1" fmla="*/ 0 h 21600"/>
              <a:gd name="T2" fmla="*/ 2147483646 w 21600"/>
              <a:gd name="T3" fmla="*/ 49061 h 21600"/>
              <a:gd name="T4" fmla="*/ 2147483646 w 21600"/>
              <a:gd name="T5" fmla="*/ 98121 h 21600"/>
              <a:gd name="T6" fmla="*/ 0 w 21600"/>
              <a:gd name="T7" fmla="*/ 4906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70AD47"/>
          </a:solidFill>
          <a:ln w="12600" cap="sq">
            <a:solidFill>
              <a:srgbClr val="70AD4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000" b="1" kern="1200">
          <a:solidFill>
            <a:srgbClr val="0000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9pPr>
    </p:titleStyle>
    <p:bodyStyle>
      <a:lvl1pPr marL="342900" indent="-3429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3pPr>
      <a:lvl4pPr marL="16002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4pPr>
      <a:lvl5pPr marL="20574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13250" y="0"/>
            <a:ext cx="777716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2"/>
          <p:cNvPicPr>
            <a:picLocks noChangeAspect="1" noChangeArrowheads="1"/>
          </p:cNvPicPr>
          <p:nvPr/>
        </p:nvPicPr>
        <p:blipFill>
          <a:blip r:embed="rId14">
            <a:extLst>
              <a:ext uri="{28A0092B-C50C-407E-A947-70E740481C1C}">
                <a14:useLocalDpi xmlns:a14="http://schemas.microsoft.com/office/drawing/2010/main" val="0"/>
              </a:ext>
            </a:extLst>
          </a:blip>
          <a:srcRect l="5603" r="4033" b="23021"/>
          <a:stretch>
            <a:fillRect/>
          </a:stretch>
        </p:blipFill>
        <p:spPr bwMode="auto">
          <a:xfrm>
            <a:off x="4913313" y="0"/>
            <a:ext cx="7277100" cy="5803900"/>
          </a:xfrm>
          <a:prstGeom prst="rect">
            <a:avLst/>
          </a:prstGeom>
          <a:noFill/>
          <a:ln>
            <a:noFill/>
          </a:ln>
          <a:effectLst/>
          <a:extLst>
            <a:ext uri="{909E8E84-426E-40DD-AFC4-6F175D3DCCD1}">
              <a14:hiddenFill xmlns:a14="http://schemas.microsoft.com/office/drawing/2010/main">
                <a:blipFill dpi="0" rotWithShape="0">
                  <a:blip/>
                  <a:srcRect l="5603" r="4033" b="2302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AutoShape 3"/>
          <p:cNvSpPr>
            <a:spLocks noChangeArrowheads="1"/>
          </p:cNvSpPr>
          <p:nvPr/>
        </p:nvSpPr>
        <p:spPr bwMode="auto">
          <a:xfrm>
            <a:off x="4913313" y="5949950"/>
            <a:ext cx="7277100" cy="577850"/>
          </a:xfrm>
          <a:custGeom>
            <a:avLst/>
            <a:gdLst>
              <a:gd name="G0" fmla="+- 1 0 0"/>
              <a:gd name="G1" fmla="+- 1 0 0"/>
              <a:gd name="G2" fmla="+- 1 0 0"/>
              <a:gd name="G3" fmla="+- 21600 0 0"/>
              <a:gd name="G4" fmla="+- 1 0 0"/>
              <a:gd name="T0" fmla="*/ 3638550 w 21600"/>
              <a:gd name="T1" fmla="*/ 0 h 21600"/>
              <a:gd name="T2" fmla="*/ 7277100 w 21600"/>
              <a:gd name="T3" fmla="*/ 199232 h 21600"/>
              <a:gd name="T4" fmla="*/ 3638550 w 21600"/>
              <a:gd name="T5" fmla="*/ 398463 h 21600"/>
              <a:gd name="T6" fmla="*/ 0 w 21600"/>
              <a:gd name="T7" fmla="*/ 199232 h 21600"/>
              <a:gd name="T8" fmla="*/ 0 w 21600"/>
              <a:gd name="T9" fmla="*/ 0 h 21600"/>
              <a:gd name="T10" fmla="*/ 21600 w 21600"/>
              <a:gd name="T11" fmla="*/ 21600 h 21600"/>
            </a:gdLst>
            <a:ahLst/>
            <a:cxnLst>
              <a:cxn ang="0">
                <a:pos x="T0" y="T1"/>
              </a:cxn>
              <a:cxn ang="0">
                <a:pos x="T2" y="T3"/>
              </a:cxn>
              <a:cxn ang="0">
                <a:pos x="T4" y="T5"/>
              </a:cxn>
              <a:cxn ang="0">
                <a:pos x="T6" y="T7"/>
              </a:cxn>
            </a:cxnLst>
            <a:rect l="T8" t="T9" r="T10" b="T11"/>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cs typeface="Noto Serif CJK S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cs typeface="Noto Serif CJK S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cs typeface="Noto Serif CJK S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cs typeface="Noto Serif CJK S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cs typeface="Noto Serif CJK SC" charset="0"/>
              </a:defRPr>
            </a:lvl9pPr>
          </a:lstStyle>
          <a:p>
            <a:pPr eaLnBrk="1">
              <a:buSzPct val="100000"/>
              <a:defRPr/>
            </a:pPr>
            <a:r>
              <a:rPr lang="en-US" altLang="en-US" sz="500">
                <a:latin typeface="Arial" panose="020B0604020202020204" pitchFamily="34" charset="0"/>
                <a:cs typeface="Arial" panose="020B0604020202020204" pitchFamily="34" charset="0"/>
              </a:rPr>
              <a:t>Commissariat à l’énergie atomique et aux énergies alternatives</a:t>
            </a:r>
          </a:p>
          <a:p>
            <a:pPr eaLnBrk="1">
              <a:buSzPct val="100000"/>
              <a:defRPr/>
            </a:pPr>
            <a:r>
              <a:rPr lang="en-US" altLang="en-US" sz="500">
                <a:latin typeface="Arial" panose="020B0604020202020204" pitchFamily="34" charset="0"/>
                <a:cs typeface="Arial" panose="020B0604020202020204" pitchFamily="34" charset="0"/>
              </a:rPr>
              <a:t>91191 Gif-sur-Yvette Cedex</a:t>
            </a:r>
          </a:p>
          <a:p>
            <a:pPr eaLnBrk="1">
              <a:buSzPct val="100000"/>
              <a:defRPr/>
            </a:pPr>
            <a:r>
              <a:rPr lang="en-US" altLang="en-US" sz="500" b="1">
                <a:latin typeface="Arial" panose="020B0604020202020204" pitchFamily="34" charset="0"/>
                <a:cs typeface="Arial" panose="020B0604020202020204" pitchFamily="34" charset="0"/>
              </a:rPr>
              <a:t>www-list.cea.fr</a:t>
            </a:r>
          </a:p>
          <a:p>
            <a:pPr eaLnBrk="1">
              <a:buSzPct val="100000"/>
              <a:defRPr/>
            </a:pPr>
            <a:endParaRPr lang="en-US" altLang="en-US">
              <a:latin typeface="Arial" panose="020B0604020202020204" pitchFamily="34" charset="0"/>
              <a:cs typeface="Arial" panose="020B0604020202020204" pitchFamily="34" charset="0"/>
            </a:endParaRPr>
          </a:p>
          <a:p>
            <a:pPr eaLnBrk="1">
              <a:buSzPct val="100000"/>
              <a:defRPr/>
            </a:pPr>
            <a:r>
              <a:rPr lang="en-US" altLang="en-US" sz="500">
                <a:latin typeface="Arial" panose="020B0604020202020204" pitchFamily="34" charset="0"/>
                <a:cs typeface="Arial" panose="020B0604020202020204" pitchFamily="34" charset="0"/>
              </a:rPr>
              <a:t>Établissement public à caractère industriel et commercial | RCS Paris B 775 685 019</a:t>
            </a:r>
          </a:p>
        </p:txBody>
      </p:sp>
      <p:pic>
        <p:nvPicPr>
          <p:cNvPr id="3077"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4163" y="185738"/>
            <a:ext cx="1116012" cy="830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8" name="Rectangle 5"/>
          <p:cNvSpPr>
            <a:spLocks noGrp="1" noChangeArrowheads="1"/>
          </p:cNvSpPr>
          <p:nvPr>
            <p:ph type="title"/>
          </p:nvPr>
        </p:nvSpPr>
        <p:spPr bwMode="auto">
          <a:xfrm>
            <a:off x="609600" y="273050"/>
            <a:ext cx="10968038"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3079" name="Rectangle 6"/>
          <p:cNvSpPr>
            <a:spLocks noGrp="1" noChangeArrowheads="1"/>
          </p:cNvSpPr>
          <p:nvPr>
            <p:ph type="body" idx="1"/>
          </p:nvPr>
        </p:nvSpPr>
        <p:spPr bwMode="auto">
          <a:xfrm>
            <a:off x="609600" y="1604963"/>
            <a:ext cx="10968038" cy="397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1400" kern="1200">
          <a:solidFill>
            <a:srgbClr val="0000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9pPr>
    </p:titleStyle>
    <p:bodyStyle>
      <a:lvl1pPr marL="342900" indent="-342900" algn="l" defTabSz="457200" rtl="0" eaLnBrk="0" fontAlgn="base" hangingPunct="0">
        <a:spcBef>
          <a:spcPct val="0"/>
        </a:spcBef>
        <a:spcAft>
          <a:spcPts val="1413"/>
        </a:spcAft>
        <a:buClr>
          <a:srgbClr val="000000"/>
        </a:buClr>
        <a:buSzPct val="100000"/>
        <a:buFont typeface="Times New Roman" panose="02020603050405020304" pitchFamily="18" charset="0"/>
        <a:defRPr sz="1400" kern="1200">
          <a:solidFill>
            <a:srgbClr val="000000"/>
          </a:solidFill>
          <a:latin typeface="+mn-lt"/>
          <a:ea typeface="+mn-ea"/>
          <a:cs typeface="+mn-cs"/>
        </a:defRPr>
      </a:lvl1pPr>
      <a:lvl2pPr marL="742950" indent="-28575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kern="1200">
          <a:solidFill>
            <a:srgbClr val="000000"/>
          </a:solidFill>
          <a:latin typeface="Calibri" panose="020F0502020204030204" pitchFamily="34" charset="0"/>
          <a:ea typeface="+mn-ea"/>
          <a:cs typeface="+mn-cs"/>
        </a:defRPr>
      </a:lvl2pPr>
      <a:lvl3pPr marL="11430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Calibri" panose="020F0502020204030204" pitchFamily="34" charset="0"/>
          <a:ea typeface="+mn-ea"/>
          <a:cs typeface="+mn-cs"/>
        </a:defRPr>
      </a:lvl3pPr>
      <a:lvl4pPr marL="16002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Calibri" panose="020F0502020204030204" pitchFamily="34" charset="0"/>
          <a:ea typeface="+mn-ea"/>
          <a:cs typeface="+mn-cs"/>
        </a:defRPr>
      </a:lvl4pPr>
      <a:lvl5pPr marL="20574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519" y="279962"/>
            <a:ext cx="10364550" cy="817561"/>
          </a:xfrm>
          <a:prstGeom prst="rect">
            <a:avLst/>
          </a:prstGeom>
        </p:spPr>
        <p:txBody>
          <a:bodyPr vert="horz" lIns="0" tIns="0" rIns="0" bIns="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14519" y="1219201"/>
            <a:ext cx="10364550" cy="4627563"/>
          </a:xfrm>
          <a:prstGeom prst="rect">
            <a:avLst/>
          </a:prstGeom>
        </p:spPr>
        <p:txBody>
          <a:bodyPr vert="horz" lIns="0" tIns="0" rIns="0" bIns="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Slide Number Placeholder 5"/>
          <p:cNvSpPr txBox="1">
            <a:spLocks/>
          </p:cNvSpPr>
          <p:nvPr/>
        </p:nvSpPr>
        <p:spPr>
          <a:xfrm>
            <a:off x="815069" y="6293088"/>
            <a:ext cx="139442"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solidFill>
                  <a:schemeClr val="tx1"/>
                </a:solidFill>
              </a:rPr>
              <a:pPr algn="ctr"/>
              <a:t>‹#›</a:t>
            </a:fld>
            <a:endParaRPr lang="en-US" sz="1200" dirty="0">
              <a:solidFill>
                <a:schemeClr val="tx1"/>
              </a:solidFill>
            </a:endParaRPr>
          </a:p>
        </p:txBody>
      </p:sp>
      <p:sp>
        <p:nvSpPr>
          <p:cNvPr id="10" name="Oval 9"/>
          <p:cNvSpPr/>
          <p:nvPr/>
        </p:nvSpPr>
        <p:spPr>
          <a:xfrm>
            <a:off x="718169" y="6290644"/>
            <a:ext cx="333243" cy="3332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Oval 15"/>
          <p:cNvSpPr/>
          <p:nvPr/>
        </p:nvSpPr>
        <p:spPr>
          <a:xfrm>
            <a:off x="281898" y="6290644"/>
            <a:ext cx="333243" cy="3332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7" name="Rectangle 9"/>
          <p:cNvSpPr/>
          <p:nvPr/>
        </p:nvSpPr>
        <p:spPr>
          <a:xfrm rot="2700000">
            <a:off x="426782" y="6412181"/>
            <a:ext cx="90117" cy="90129"/>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 name="Oval 13"/>
          <p:cNvSpPr/>
          <p:nvPr/>
        </p:nvSpPr>
        <p:spPr>
          <a:xfrm rot="10800000">
            <a:off x="1154439" y="6290644"/>
            <a:ext cx="333243" cy="333200"/>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 name="Rectangle 9"/>
          <p:cNvSpPr/>
          <p:nvPr/>
        </p:nvSpPr>
        <p:spPr>
          <a:xfrm rot="13500000">
            <a:off x="1252682" y="6412181"/>
            <a:ext cx="90117" cy="90129"/>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7" name="Action Button: Forward or Next 26">
            <a:hlinkClick r:id="" action="ppaction://hlinkshowjump?jump=nextslide" highlightClick="1"/>
          </p:cNvPr>
          <p:cNvSpPr/>
          <p:nvPr/>
        </p:nvSpPr>
        <p:spPr>
          <a:xfrm>
            <a:off x="1127225" y="6259096"/>
            <a:ext cx="402388" cy="402336"/>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8" name="Action Button: Back or Previous 27">
            <a:hlinkClick r:id="" action="ppaction://hlinkshowjump?jump=previousslide" highlightClick="1"/>
          </p:cNvPr>
          <p:cNvSpPr/>
          <p:nvPr/>
        </p:nvSpPr>
        <p:spPr>
          <a:xfrm>
            <a:off x="249992" y="6251322"/>
            <a:ext cx="402388" cy="402336"/>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2" name="Rectangle 11"/>
          <p:cNvSpPr/>
          <p:nvPr userDrawn="1"/>
        </p:nvSpPr>
        <p:spPr>
          <a:xfrm>
            <a:off x="1" y="6796216"/>
            <a:ext cx="12193584" cy="70022"/>
          </a:xfrm>
          <a:prstGeom prst="rect">
            <a:avLst/>
          </a:prstGeom>
          <a:gradFill flip="none" rotWithShape="1">
            <a:gsLst>
              <a:gs pos="0">
                <a:schemeClr val="tx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prstClr val="white"/>
              </a:solidFill>
            </a:endParaRPr>
          </a:p>
        </p:txBody>
      </p:sp>
      <p:pic>
        <p:nvPicPr>
          <p:cNvPr id="13" name="Image 12"/>
          <p:cNvPicPr>
            <a:picLocks noChangeAspect="1"/>
          </p:cNvPicPr>
          <p:nvPr userDrawn="1"/>
        </p:nvPicPr>
        <p:blipFill>
          <a:blip r:embed="rId69" cstate="print">
            <a:extLst>
              <a:ext uri="{28A0092B-C50C-407E-A947-70E740481C1C}">
                <a14:useLocalDpi xmlns:a14="http://schemas.microsoft.com/office/drawing/2010/main" val="0"/>
              </a:ext>
            </a:extLst>
          </a:blip>
          <a:stretch>
            <a:fillRect/>
          </a:stretch>
        </p:blipFill>
        <p:spPr>
          <a:xfrm>
            <a:off x="10362222" y="6393523"/>
            <a:ext cx="893157" cy="324040"/>
          </a:xfrm>
          <a:prstGeom prst="rect">
            <a:avLst/>
          </a:prstGeom>
        </p:spPr>
      </p:pic>
      <p:pic>
        <p:nvPicPr>
          <p:cNvPr id="18" name="Image 17"/>
          <p:cNvPicPr>
            <a:picLocks noChangeAspect="1"/>
          </p:cNvPicPr>
          <p:nvPr userDrawn="1"/>
        </p:nvPicPr>
        <p:blipFill>
          <a:blip r:embed="rId70" cstate="screen">
            <a:extLst>
              <a:ext uri="{28A0092B-C50C-407E-A947-70E740481C1C}">
                <a14:useLocalDpi xmlns:a14="http://schemas.microsoft.com/office/drawing/2010/main"/>
              </a:ext>
            </a:extLst>
          </a:blip>
          <a:stretch>
            <a:fillRect/>
          </a:stretch>
        </p:blipFill>
        <p:spPr>
          <a:xfrm>
            <a:off x="11255379" y="6393523"/>
            <a:ext cx="883852" cy="324041"/>
          </a:xfrm>
          <a:prstGeom prst="rect">
            <a:avLst/>
          </a:prstGeom>
        </p:spPr>
      </p:pic>
    </p:spTree>
    <p:extLst>
      <p:ext uri="{BB962C8B-B14F-4D97-AF65-F5344CB8AC3E}">
        <p14:creationId xmlns:p14="http://schemas.microsoft.com/office/powerpoint/2010/main" val="132922534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739" r:id="rId41"/>
    <p:sldLayoutId id="2147483740" r:id="rId42"/>
    <p:sldLayoutId id="2147483741" r:id="rId43"/>
    <p:sldLayoutId id="2147483742" r:id="rId44"/>
    <p:sldLayoutId id="2147483743" r:id="rId45"/>
    <p:sldLayoutId id="2147483744" r:id="rId46"/>
    <p:sldLayoutId id="2147483745" r:id="rId47"/>
    <p:sldLayoutId id="2147483746" r:id="rId48"/>
    <p:sldLayoutId id="2147483747" r:id="rId49"/>
    <p:sldLayoutId id="2147483748" r:id="rId50"/>
    <p:sldLayoutId id="2147483749" r:id="rId51"/>
    <p:sldLayoutId id="2147483750" r:id="rId52"/>
    <p:sldLayoutId id="2147483751" r:id="rId53"/>
    <p:sldLayoutId id="2147483752" r:id="rId54"/>
    <p:sldLayoutId id="2147483753" r:id="rId55"/>
    <p:sldLayoutId id="2147483754" r:id="rId56"/>
    <p:sldLayoutId id="2147483755" r:id="rId57"/>
    <p:sldLayoutId id="2147483756" r:id="rId58"/>
    <p:sldLayoutId id="2147483757" r:id="rId59"/>
    <p:sldLayoutId id="2147483758" r:id="rId60"/>
    <p:sldLayoutId id="2147483759" r:id="rId61"/>
    <p:sldLayoutId id="2147483760" r:id="rId62"/>
    <p:sldLayoutId id="2147483761" r:id="rId63"/>
    <p:sldLayoutId id="2147483762" r:id="rId64"/>
    <p:sldLayoutId id="2147483763" r:id="rId65"/>
    <p:sldLayoutId id="2147483764" r:id="rId66"/>
    <p:sldLayoutId id="2147483765" r:id="rId67"/>
  </p:sldLayoutIdLst>
  <p:hf sldNum="0" hdr="0" ftr="0"/>
  <p:txStyles>
    <p:titleStyle>
      <a:lvl1pPr algn="ctr" defTabSz="1219170" rtl="0" eaLnBrk="1" latinLnBrk="0" hangingPunct="1">
        <a:lnSpc>
          <a:spcPct val="86000"/>
        </a:lnSpc>
        <a:spcBef>
          <a:spcPct val="0"/>
        </a:spcBef>
        <a:buNone/>
        <a:defRPr sz="4800" kern="800" spc="-53">
          <a:solidFill>
            <a:schemeClr val="tx1"/>
          </a:solidFill>
          <a:latin typeface="Helvetica Neue" charset="0"/>
          <a:ea typeface="Helvetica Neue" charset="0"/>
          <a:cs typeface="Helvetica Neue" charset="0"/>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Avenir Next" charset="0"/>
          <a:ea typeface="Avenir Next" charset="0"/>
          <a:cs typeface="Avenir Next" charset="0"/>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Avenir Next" charset="0"/>
          <a:ea typeface="Avenir Next" charset="0"/>
          <a:cs typeface="Avenir Next" charset="0"/>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Avenir Next" charset="0"/>
          <a:ea typeface="Avenir Next" charset="0"/>
          <a:cs typeface="Avenir Next" charset="0"/>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Avenir Next" charset="0"/>
          <a:ea typeface="Avenir Next" charset="0"/>
          <a:cs typeface="Avenir Next" charset="0"/>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Avenir Next" charset="0"/>
          <a:ea typeface="Avenir Next" charset="0"/>
          <a:cs typeface="Avenir Next"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519" y="279962"/>
            <a:ext cx="10364550" cy="817561"/>
          </a:xfrm>
          <a:prstGeom prst="rect">
            <a:avLst/>
          </a:prstGeom>
        </p:spPr>
        <p:txBody>
          <a:bodyPr vert="horz" lIns="0" tIns="0" rIns="0" bIns="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14519" y="1219201"/>
            <a:ext cx="10364550" cy="4627563"/>
          </a:xfrm>
          <a:prstGeom prst="rect">
            <a:avLst/>
          </a:prstGeom>
        </p:spPr>
        <p:txBody>
          <a:bodyPr vert="horz" lIns="0" tIns="0" rIns="0" bIns="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Slide Number Placeholder 5"/>
          <p:cNvSpPr txBox="1">
            <a:spLocks/>
          </p:cNvSpPr>
          <p:nvPr/>
        </p:nvSpPr>
        <p:spPr>
          <a:xfrm>
            <a:off x="815069" y="6293088"/>
            <a:ext cx="139442"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pPr algn="ctr"/>
              <a:t>‹#›</a:t>
            </a:fld>
            <a:endParaRPr lang="en-US" sz="1200" dirty="0"/>
          </a:p>
        </p:txBody>
      </p:sp>
      <p:sp>
        <p:nvSpPr>
          <p:cNvPr id="10" name="Oval 9"/>
          <p:cNvSpPr/>
          <p:nvPr/>
        </p:nvSpPr>
        <p:spPr>
          <a:xfrm>
            <a:off x="718169" y="6290644"/>
            <a:ext cx="333243"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Oval 15"/>
          <p:cNvSpPr/>
          <p:nvPr/>
        </p:nvSpPr>
        <p:spPr>
          <a:xfrm>
            <a:off x="281898" y="6290644"/>
            <a:ext cx="333243"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7" name="Rectangle 9"/>
          <p:cNvSpPr/>
          <p:nvPr/>
        </p:nvSpPr>
        <p:spPr>
          <a:xfrm rot="2700000">
            <a:off x="426782" y="6412181"/>
            <a:ext cx="90117" cy="90129"/>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 name="Oval 13"/>
          <p:cNvSpPr/>
          <p:nvPr/>
        </p:nvSpPr>
        <p:spPr>
          <a:xfrm rot="10800000">
            <a:off x="1154439" y="6290644"/>
            <a:ext cx="333243"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 name="Rectangle 9"/>
          <p:cNvSpPr/>
          <p:nvPr/>
        </p:nvSpPr>
        <p:spPr>
          <a:xfrm rot="13500000">
            <a:off x="1252682" y="6412181"/>
            <a:ext cx="90117" cy="90129"/>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7" name="Action Button: Forward or Next 26">
            <a:hlinkClick r:id="" action="ppaction://hlinkshowjump?jump=nextslide" highlightClick="1"/>
          </p:cNvPr>
          <p:cNvSpPr/>
          <p:nvPr/>
        </p:nvSpPr>
        <p:spPr>
          <a:xfrm>
            <a:off x="1127225" y="6259096"/>
            <a:ext cx="402388" cy="402336"/>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8" name="Action Button: Back or Previous 27">
            <a:hlinkClick r:id="" action="ppaction://hlinkshowjump?jump=previousslide" highlightClick="1"/>
          </p:cNvPr>
          <p:cNvSpPr/>
          <p:nvPr/>
        </p:nvSpPr>
        <p:spPr>
          <a:xfrm>
            <a:off x="249992" y="6251322"/>
            <a:ext cx="402388" cy="402336"/>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3" name="Rectangle 12"/>
          <p:cNvSpPr/>
          <p:nvPr userDrawn="1"/>
        </p:nvSpPr>
        <p:spPr>
          <a:xfrm>
            <a:off x="1" y="6796216"/>
            <a:ext cx="12193584" cy="70022"/>
          </a:xfrm>
          <a:prstGeom prst="rect">
            <a:avLst/>
          </a:prstGeom>
          <a:gradFill flip="none" rotWithShape="1">
            <a:gsLst>
              <a:gs pos="0">
                <a:schemeClr val="tx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prstClr val="white"/>
              </a:solidFill>
            </a:endParaRPr>
          </a:p>
        </p:txBody>
      </p:sp>
      <p:grpSp>
        <p:nvGrpSpPr>
          <p:cNvPr id="18" name="Groupe 17"/>
          <p:cNvGrpSpPr/>
          <p:nvPr userDrawn="1"/>
        </p:nvGrpSpPr>
        <p:grpSpPr>
          <a:xfrm>
            <a:off x="10727063" y="6432925"/>
            <a:ext cx="1254334" cy="248036"/>
            <a:chOff x="8880309" y="5733256"/>
            <a:chExt cx="2810498" cy="390317"/>
          </a:xfrm>
          <a:solidFill>
            <a:schemeClr val="tx1"/>
          </a:solidFill>
        </p:grpSpPr>
        <p:pic>
          <p:nvPicPr>
            <p:cNvPr id="19" name="Image 18"/>
            <p:cNvPicPr>
              <a:picLocks noChangeAspect="1"/>
            </p:cNvPicPr>
            <p:nvPr userDrawn="1"/>
          </p:nvPicPr>
          <p:blipFill>
            <a:blip r:embed="rId60" cstate="screen">
              <a:extLst>
                <a:ext uri="{28A0092B-C50C-407E-A947-70E740481C1C}">
                  <a14:useLocalDpi xmlns:a14="http://schemas.microsoft.com/office/drawing/2010/main"/>
                </a:ext>
              </a:extLst>
            </a:blip>
            <a:stretch>
              <a:fillRect/>
            </a:stretch>
          </p:blipFill>
          <p:spPr>
            <a:xfrm>
              <a:off x="8880309" y="5733256"/>
              <a:ext cx="1481296" cy="382426"/>
            </a:xfrm>
            <a:prstGeom prst="rect">
              <a:avLst/>
            </a:prstGeom>
            <a:grpFill/>
          </p:spPr>
        </p:pic>
        <p:pic>
          <p:nvPicPr>
            <p:cNvPr id="20" name="Image 19"/>
            <p:cNvPicPr>
              <a:picLocks noChangeAspect="1"/>
            </p:cNvPicPr>
            <p:nvPr userDrawn="1"/>
          </p:nvPicPr>
          <p:blipFill>
            <a:blip r:embed="rId60" cstate="screen">
              <a:extLst>
                <a:ext uri="{28A0092B-C50C-407E-A947-70E740481C1C}">
                  <a14:useLocalDpi xmlns:a14="http://schemas.microsoft.com/office/drawing/2010/main"/>
                </a:ext>
              </a:extLst>
            </a:blip>
            <a:stretch>
              <a:fillRect/>
            </a:stretch>
          </p:blipFill>
          <p:spPr>
            <a:xfrm>
              <a:off x="10512491" y="5733256"/>
              <a:ext cx="1178316" cy="390317"/>
            </a:xfrm>
            <a:prstGeom prst="rect">
              <a:avLst/>
            </a:prstGeom>
            <a:grpFill/>
          </p:spPr>
        </p:pic>
      </p:grpSp>
      <p:pic>
        <p:nvPicPr>
          <p:cNvPr id="21" name="Image 20"/>
          <p:cNvPicPr>
            <a:picLocks noChangeAspect="1"/>
          </p:cNvPicPr>
          <p:nvPr userDrawn="1"/>
        </p:nvPicPr>
        <p:blipFill>
          <a:blip r:embed="rId61" cstate="print">
            <a:extLst>
              <a:ext uri="{28A0092B-C50C-407E-A947-70E740481C1C}">
                <a14:useLocalDpi xmlns:a14="http://schemas.microsoft.com/office/drawing/2010/main" val="0"/>
              </a:ext>
            </a:extLst>
          </a:blip>
          <a:stretch>
            <a:fillRect/>
          </a:stretch>
        </p:blipFill>
        <p:spPr>
          <a:xfrm>
            <a:off x="10362222" y="6393523"/>
            <a:ext cx="893157" cy="324040"/>
          </a:xfrm>
          <a:prstGeom prst="rect">
            <a:avLst/>
          </a:prstGeom>
        </p:spPr>
      </p:pic>
      <p:pic>
        <p:nvPicPr>
          <p:cNvPr id="22" name="Image 21"/>
          <p:cNvPicPr>
            <a:picLocks noChangeAspect="1"/>
          </p:cNvPicPr>
          <p:nvPr userDrawn="1"/>
        </p:nvPicPr>
        <p:blipFill>
          <a:blip r:embed="rId62" cstate="screen">
            <a:extLst>
              <a:ext uri="{28A0092B-C50C-407E-A947-70E740481C1C}">
                <a14:useLocalDpi xmlns:a14="http://schemas.microsoft.com/office/drawing/2010/main"/>
              </a:ext>
            </a:extLst>
          </a:blip>
          <a:stretch>
            <a:fillRect/>
          </a:stretch>
        </p:blipFill>
        <p:spPr>
          <a:xfrm>
            <a:off x="11255379" y="6393523"/>
            <a:ext cx="883852" cy="324041"/>
          </a:xfrm>
          <a:prstGeom prst="rect">
            <a:avLst/>
          </a:prstGeom>
        </p:spPr>
      </p:pic>
      <p:pic>
        <p:nvPicPr>
          <p:cNvPr id="23" name="Image 22"/>
          <p:cNvPicPr>
            <a:picLocks noChangeAspect="1"/>
          </p:cNvPicPr>
          <p:nvPr userDrawn="1"/>
        </p:nvPicPr>
        <p:blipFill>
          <a:blip r:embed="rId63" cstate="print">
            <a:extLst>
              <a:ext uri="{28A0092B-C50C-407E-A947-70E740481C1C}">
                <a14:useLocalDpi xmlns:a14="http://schemas.microsoft.com/office/drawing/2010/main" val="0"/>
              </a:ext>
            </a:extLst>
          </a:blip>
          <a:stretch>
            <a:fillRect/>
          </a:stretch>
        </p:blipFill>
        <p:spPr>
          <a:xfrm>
            <a:off x="0" y="0"/>
            <a:ext cx="914519" cy="894080"/>
          </a:xfrm>
          <a:prstGeom prst="rect">
            <a:avLst/>
          </a:prstGeom>
        </p:spPr>
      </p:pic>
      <p:pic>
        <p:nvPicPr>
          <p:cNvPr id="24" name="Image 23"/>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9499158" y="-168656"/>
            <a:ext cx="2923977" cy="1193802"/>
          </a:xfrm>
          <a:prstGeom prst="rect">
            <a:avLst/>
          </a:prstGeom>
        </p:spPr>
      </p:pic>
    </p:spTree>
    <p:extLst>
      <p:ext uri="{BB962C8B-B14F-4D97-AF65-F5344CB8AC3E}">
        <p14:creationId xmlns:p14="http://schemas.microsoft.com/office/powerpoint/2010/main" val="343967938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 id="2147483791" r:id="rId25"/>
    <p:sldLayoutId id="2147483792" r:id="rId26"/>
    <p:sldLayoutId id="2147483793" r:id="rId27"/>
    <p:sldLayoutId id="2147483794" r:id="rId28"/>
    <p:sldLayoutId id="2147483795" r:id="rId29"/>
    <p:sldLayoutId id="2147483796" r:id="rId30"/>
    <p:sldLayoutId id="2147483797" r:id="rId31"/>
    <p:sldLayoutId id="2147483798" r:id="rId32"/>
    <p:sldLayoutId id="2147483799" r:id="rId33"/>
    <p:sldLayoutId id="2147483800" r:id="rId34"/>
    <p:sldLayoutId id="2147483801" r:id="rId35"/>
    <p:sldLayoutId id="2147483802" r:id="rId36"/>
    <p:sldLayoutId id="2147483803" r:id="rId37"/>
    <p:sldLayoutId id="2147483804" r:id="rId38"/>
    <p:sldLayoutId id="2147483805" r:id="rId39"/>
    <p:sldLayoutId id="2147483806" r:id="rId40"/>
    <p:sldLayoutId id="2147483807" r:id="rId41"/>
    <p:sldLayoutId id="2147483808" r:id="rId42"/>
    <p:sldLayoutId id="2147483809" r:id="rId43"/>
    <p:sldLayoutId id="2147483810" r:id="rId44"/>
    <p:sldLayoutId id="2147483811" r:id="rId45"/>
    <p:sldLayoutId id="2147483812" r:id="rId46"/>
    <p:sldLayoutId id="2147483813" r:id="rId47"/>
    <p:sldLayoutId id="2147483814" r:id="rId48"/>
    <p:sldLayoutId id="2147483815" r:id="rId49"/>
    <p:sldLayoutId id="2147483816" r:id="rId50"/>
    <p:sldLayoutId id="2147483817" r:id="rId51"/>
    <p:sldLayoutId id="2147483818" r:id="rId52"/>
    <p:sldLayoutId id="2147483819" r:id="rId53"/>
    <p:sldLayoutId id="2147483820" r:id="rId54"/>
    <p:sldLayoutId id="2147483821" r:id="rId55"/>
    <p:sldLayoutId id="2147483822" r:id="rId56"/>
    <p:sldLayoutId id="2147483823" r:id="rId57"/>
    <p:sldLayoutId id="2147483824" r:id="rId58"/>
  </p:sldLayoutIdLst>
  <p:hf sldNum="0" hdr="0" ftr="0"/>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02.xml"/></Relationships>
</file>

<file path=ppt/slides/_rels/slide1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0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0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34.tiff"/><Relationship Id="rId4" Type="http://schemas.openxmlformats.org/officeDocument/2006/relationships/image" Target="../media/image33.tif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0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0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0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0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AutoShape 1"/>
          <p:cNvSpPr>
            <a:spLocks noChangeArrowheads="1"/>
          </p:cNvSpPr>
          <p:nvPr/>
        </p:nvSpPr>
        <p:spPr bwMode="auto">
          <a:xfrm>
            <a:off x="1524000" y="4521854"/>
            <a:ext cx="9144000" cy="1046440"/>
          </a:xfrm>
          <a:custGeom>
            <a:avLst/>
            <a:gdLst>
              <a:gd name="T0" fmla="*/ 1935480000 w 21600"/>
              <a:gd name="T1" fmla="*/ 0 h 21600"/>
              <a:gd name="T2" fmla="*/ 2147483646 w 21600"/>
              <a:gd name="T3" fmla="*/ 44057209 h 21600"/>
              <a:gd name="T4" fmla="*/ 1935480000 w 21600"/>
              <a:gd name="T5" fmla="*/ 88114418 h 21600"/>
              <a:gd name="T6" fmla="*/ 0 w 21600"/>
              <a:gd name="T7" fmla="*/ 4405720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9pPr>
          </a:lstStyle>
          <a:p>
            <a:pPr algn="ctr" eaLnBrk="1">
              <a:buClrTx/>
              <a:buFontTx/>
              <a:buNone/>
            </a:pPr>
            <a:r>
              <a:rPr lang="en-US" altLang="en-US" sz="2000" b="1" dirty="0" err="1">
                <a:solidFill>
                  <a:srgbClr val="000000"/>
                </a:solidFill>
                <a:latin typeface="Helvetica Neue Light" charset="0"/>
                <a:cs typeface="Helvetica Neue Light" charset="0"/>
              </a:rPr>
              <a:t>Önder</a:t>
            </a:r>
            <a:r>
              <a:rPr lang="en-US" altLang="en-US" sz="2000" b="1" dirty="0">
                <a:solidFill>
                  <a:srgbClr val="000000"/>
                </a:solidFill>
                <a:latin typeface="Helvetica Neue Light" charset="0"/>
                <a:cs typeface="Helvetica Neue Light" charset="0"/>
              </a:rPr>
              <a:t> Gürcan</a:t>
            </a:r>
          </a:p>
          <a:p>
            <a:pPr algn="ctr" eaLnBrk="1">
              <a:buClrTx/>
              <a:buFontTx/>
              <a:buNone/>
            </a:pPr>
            <a:endParaRPr lang="en-US" altLang="en-US" sz="2000" b="1" dirty="0">
              <a:solidFill>
                <a:srgbClr val="000000"/>
              </a:solidFill>
              <a:latin typeface="Helvetica Neue Light" charset="0"/>
              <a:cs typeface="Helvetica Neue Light" charset="0"/>
            </a:endParaRPr>
          </a:p>
          <a:p>
            <a:pPr algn="ctr" eaLnBrk="1">
              <a:buClrTx/>
              <a:buFontTx/>
              <a:buNone/>
            </a:pPr>
            <a:r>
              <a:rPr lang="en-US" altLang="en-US" sz="1400" dirty="0">
                <a:solidFill>
                  <a:srgbClr val="000000"/>
                </a:solidFill>
                <a:latin typeface="Helvetica Neue Light" charset="0"/>
                <a:cs typeface="Helvetica Neue Light" charset="0"/>
              </a:rPr>
              <a:t>Trustworthy, Smart and Self-Organizing Information Systems Laboratory</a:t>
            </a:r>
          </a:p>
          <a:p>
            <a:pPr algn="ctr" eaLnBrk="1">
              <a:buClrTx/>
              <a:buFontTx/>
              <a:buNone/>
            </a:pPr>
            <a:r>
              <a:rPr lang="en-US" altLang="en-US" sz="1400" dirty="0">
                <a:solidFill>
                  <a:srgbClr val="000000"/>
                </a:solidFill>
                <a:latin typeface="Helvetica Neue Light" charset="0"/>
                <a:cs typeface="Helvetica Neue Light" charset="0"/>
              </a:rPr>
              <a:t>CEA LIST</a:t>
            </a:r>
          </a:p>
        </p:txBody>
      </p:sp>
      <p:sp>
        <p:nvSpPr>
          <p:cNvPr id="5123" name="AutoShape 2"/>
          <p:cNvSpPr>
            <a:spLocks noChangeArrowheads="1"/>
          </p:cNvSpPr>
          <p:nvPr/>
        </p:nvSpPr>
        <p:spPr bwMode="auto">
          <a:xfrm>
            <a:off x="0" y="2789646"/>
            <a:ext cx="12193588" cy="1202510"/>
          </a:xfrm>
          <a:custGeom>
            <a:avLst/>
            <a:gdLst>
              <a:gd name="T0" fmla="*/ 1935480000 w 21600"/>
              <a:gd name="T1" fmla="*/ 0 h 21600"/>
              <a:gd name="T2" fmla="*/ 2147483646 w 21600"/>
              <a:gd name="T3" fmla="*/ 31809586 h 21600"/>
              <a:gd name="T4" fmla="*/ 1935480000 w 21600"/>
              <a:gd name="T5" fmla="*/ 63619173 h 21600"/>
              <a:gd name="T6" fmla="*/ 0 w 21600"/>
              <a:gd name="T7" fmla="*/ 3180958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9pPr>
          </a:lstStyle>
          <a:p>
            <a:pPr algn="ctr" eaLnBrk="1">
              <a:buClrTx/>
              <a:buFontTx/>
              <a:buNone/>
            </a:pPr>
            <a:r>
              <a:rPr lang="en-US" altLang="en-US" sz="3600" b="1" dirty="0">
                <a:solidFill>
                  <a:srgbClr val="000000"/>
                </a:solidFill>
                <a:latin typeface="Arial" panose="020B0604020202020204" pitchFamily="34" charset="0"/>
                <a:cs typeface="Arial" panose="020B0604020202020204" pitchFamily="34" charset="0"/>
              </a:rPr>
              <a:t>Blockchain as a Potential Disruptive Technology </a:t>
            </a:r>
          </a:p>
          <a:p>
            <a:pPr algn="ctr" eaLnBrk="1">
              <a:buClrTx/>
              <a:buFontTx/>
              <a:buNone/>
            </a:pPr>
            <a:r>
              <a:rPr lang="en-US" altLang="en-US" sz="3600" b="1" dirty="0">
                <a:solidFill>
                  <a:srgbClr val="000000"/>
                </a:solidFill>
                <a:latin typeface="Arial" panose="020B0604020202020204" pitchFamily="34" charset="0"/>
                <a:cs typeface="Arial" panose="020B0604020202020204" pitchFamily="34" charset="0"/>
              </a:rPr>
              <a:t>for Energy Domain</a:t>
            </a:r>
          </a:p>
        </p:txBody>
      </p:sp>
      <p:sp>
        <p:nvSpPr>
          <p:cNvPr id="5124" name="Freeform 3"/>
          <p:cNvSpPr>
            <a:spLocks noChangeArrowheads="1"/>
          </p:cNvSpPr>
          <p:nvPr/>
        </p:nvSpPr>
        <p:spPr bwMode="auto">
          <a:xfrm>
            <a:off x="3575050" y="6819900"/>
            <a:ext cx="184150" cy="307975"/>
          </a:xfrm>
          <a:custGeom>
            <a:avLst/>
            <a:gdLst>
              <a:gd name="T0" fmla="*/ 784982 w 21600"/>
              <a:gd name="T1" fmla="*/ 0 h 21600"/>
              <a:gd name="T2" fmla="*/ 1569964 w 21600"/>
              <a:gd name="T3" fmla="*/ 2195577 h 21600"/>
              <a:gd name="T4" fmla="*/ 784982 w 21600"/>
              <a:gd name="T5" fmla="*/ 4391139 h 21600"/>
              <a:gd name="T6" fmla="*/ 0 w 21600"/>
              <a:gd name="T7" fmla="*/ 219557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5" name="AutoShape 4"/>
          <p:cNvSpPr>
            <a:spLocks noChangeArrowheads="1"/>
          </p:cNvSpPr>
          <p:nvPr/>
        </p:nvSpPr>
        <p:spPr bwMode="auto">
          <a:xfrm>
            <a:off x="1524000" y="6197085"/>
            <a:ext cx="9144000" cy="369332"/>
          </a:xfrm>
          <a:custGeom>
            <a:avLst/>
            <a:gdLst>
              <a:gd name="T0" fmla="*/ 1935480000 w 21600"/>
              <a:gd name="T1" fmla="*/ 0 h 21600"/>
              <a:gd name="T2" fmla="*/ 2147483646 w 21600"/>
              <a:gd name="T3" fmla="*/ 6225719 h 21600"/>
              <a:gd name="T4" fmla="*/ 1935480000 w 21600"/>
              <a:gd name="T5" fmla="*/ 12451439 h 21600"/>
              <a:gd name="T6" fmla="*/ 0 w 21600"/>
              <a:gd name="T7" fmla="*/ 62257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9pPr>
          </a:lstStyle>
          <a:p>
            <a:pPr algn="ctr" eaLnBrk="1">
              <a:buClrTx/>
              <a:buFontTx/>
              <a:buNone/>
            </a:pPr>
            <a:r>
              <a:rPr lang="en-US" altLang="en-US" sz="1200" dirty="0">
                <a:solidFill>
                  <a:srgbClr val="000000"/>
                </a:solidFill>
                <a:latin typeface="Helvetica Neue Light" charset="0"/>
                <a:cs typeface="Helvetica Neue Light" charset="0"/>
              </a:rPr>
              <a:t>01.11.2019</a:t>
            </a:r>
          </a:p>
          <a:p>
            <a:pPr algn="ctr" eaLnBrk="1">
              <a:buClrTx/>
              <a:buFontTx/>
              <a:buNone/>
            </a:pPr>
            <a:endParaRPr lang="en-US" altLang="en-US" sz="1200" dirty="0">
              <a:solidFill>
                <a:srgbClr val="000000"/>
              </a:solidFill>
              <a:latin typeface="Helvetica Neue Light" charset="0"/>
              <a:cs typeface="Helvetica Neue Light" charset="0"/>
            </a:endParaRP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94" y="19054"/>
            <a:ext cx="12192000" cy="817561"/>
          </a:xfrm>
        </p:spPr>
        <p:txBody>
          <a:bodyPr/>
          <a:lstStyle/>
          <a:p>
            <a:r>
              <a:rPr lang="fr-FR" b="1" dirty="0"/>
              <a:t>Data Qualification by « </a:t>
            </a:r>
            <a:r>
              <a:rPr lang="fr-FR" b="1" dirty="0" err="1"/>
              <a:t>Voting</a:t>
            </a:r>
            <a:r>
              <a:rPr lang="fr-FR" b="1" dirty="0"/>
              <a:t> »</a:t>
            </a:r>
          </a:p>
        </p:txBody>
      </p:sp>
      <p:sp>
        <p:nvSpPr>
          <p:cNvPr id="5" name="Rectangle 4"/>
          <p:cNvSpPr/>
          <p:nvPr/>
        </p:nvSpPr>
        <p:spPr>
          <a:xfrm>
            <a:off x="6792274" y="1288450"/>
            <a:ext cx="4758266" cy="4801314"/>
          </a:xfrm>
          <a:prstGeom prst="rect">
            <a:avLst/>
          </a:prstGeom>
        </p:spPr>
        <p:txBody>
          <a:bodyPr wrap="square">
            <a:spAutoFit/>
          </a:bodyPr>
          <a:lstStyle/>
          <a:p>
            <a:pPr defTabSz="1219170" eaLnBrk="1" fontAlgn="auto" hangingPunct="1">
              <a:spcBef>
                <a:spcPts val="0"/>
              </a:spcBef>
              <a:spcAft>
                <a:spcPts val="0"/>
              </a:spcAft>
            </a:pPr>
            <a:r>
              <a:rPr lang="fr-FR" b="1" dirty="0">
                <a:solidFill>
                  <a:srgbClr val="39393B"/>
                </a:solidFill>
                <a:latin typeface="Trebuchet MS" panose="020B0603020202020204"/>
                <a:cs typeface="+mn-cs"/>
              </a:rPr>
              <a:t>DECISION PROCESS</a:t>
            </a:r>
          </a:p>
          <a:p>
            <a:pPr marL="342900" indent="-342900" defTabSz="1219170" eaLnBrk="1" fontAlgn="auto" hangingPunct="1">
              <a:spcBef>
                <a:spcPts val="0"/>
              </a:spcBef>
              <a:spcAft>
                <a:spcPts val="0"/>
              </a:spcAft>
              <a:buFont typeface="+mj-lt"/>
              <a:buAutoNum type="arabicPeriod"/>
            </a:pPr>
            <a:r>
              <a:rPr lang="en-US" dirty="0">
                <a:solidFill>
                  <a:srgbClr val="39393B"/>
                </a:solidFill>
                <a:latin typeface="Trebuchet MS" panose="020B0603020202020204"/>
                <a:cs typeface="+mn-cs"/>
              </a:rPr>
              <a:t>We group the sources into </a:t>
            </a:r>
            <a:r>
              <a:rPr lang="en-US" b="1" dirty="0">
                <a:solidFill>
                  <a:srgbClr val="FF0000"/>
                </a:solidFill>
                <a:latin typeface="Trebuchet MS" panose="020B0603020202020204"/>
                <a:cs typeface="+mn-cs"/>
              </a:rPr>
              <a:t>subgroups of agreement</a:t>
            </a:r>
            <a:r>
              <a:rPr lang="en-US" dirty="0">
                <a:solidFill>
                  <a:srgbClr val="39393B"/>
                </a:solidFill>
                <a:latin typeface="Trebuchet MS" panose="020B0603020202020204"/>
                <a:cs typeface="+mn-cs"/>
              </a:rPr>
              <a:t> between them (thus 2 or 3 subgroups), </a:t>
            </a:r>
            <a:r>
              <a:rPr lang="en-US" dirty="0" err="1">
                <a:solidFill>
                  <a:srgbClr val="39393B"/>
                </a:solidFill>
                <a:latin typeface="Trebuchet MS" panose="020B0603020202020204"/>
                <a:cs typeface="+mn-cs"/>
              </a:rPr>
              <a:t>wrt</a:t>
            </a:r>
            <a:r>
              <a:rPr lang="en-US" dirty="0">
                <a:solidFill>
                  <a:srgbClr val="39393B"/>
                </a:solidFill>
                <a:latin typeface="Trebuchet MS" panose="020B0603020202020204"/>
                <a:cs typeface="+mn-cs"/>
              </a:rPr>
              <a:t> </a:t>
            </a:r>
            <a:r>
              <a:rPr lang="en-US" b="1" dirty="0">
                <a:solidFill>
                  <a:srgbClr val="FF0000"/>
                </a:solidFill>
                <a:latin typeface="Trebuchet MS" panose="020B0603020202020204"/>
                <a:cs typeface="+mn-cs"/>
              </a:rPr>
              <a:t>close</a:t>
            </a:r>
            <a:r>
              <a:rPr lang="en-US" b="1" dirty="0">
                <a:solidFill>
                  <a:srgbClr val="39393B"/>
                </a:solidFill>
                <a:latin typeface="Trebuchet MS" panose="020B0603020202020204"/>
                <a:cs typeface="+mn-cs"/>
              </a:rPr>
              <a:t> </a:t>
            </a:r>
            <a:r>
              <a:rPr lang="en-US" b="1" dirty="0">
                <a:solidFill>
                  <a:srgbClr val="FF0000"/>
                </a:solidFill>
                <a:latin typeface="Trebuchet MS" panose="020B0603020202020204"/>
                <a:cs typeface="+mn-cs"/>
              </a:rPr>
              <a:t>tolerance</a:t>
            </a:r>
            <a:r>
              <a:rPr lang="en-US" dirty="0">
                <a:solidFill>
                  <a:srgbClr val="39393B"/>
                </a:solidFill>
                <a:latin typeface="Trebuchet MS" panose="020B0603020202020204"/>
                <a:cs typeface="+mn-cs"/>
              </a:rPr>
              <a:t>.</a:t>
            </a:r>
          </a:p>
          <a:p>
            <a:pPr marL="342900" indent="-342900" defTabSz="1219170" eaLnBrk="1" fontAlgn="auto" hangingPunct="1">
              <a:spcBef>
                <a:spcPts val="0"/>
              </a:spcBef>
              <a:spcAft>
                <a:spcPts val="0"/>
              </a:spcAft>
              <a:buFont typeface="+mj-lt"/>
              <a:buAutoNum type="arabicPeriod"/>
            </a:pPr>
            <a:r>
              <a:rPr lang="en-US" dirty="0">
                <a:solidFill>
                  <a:srgbClr val="39393B"/>
                </a:solidFill>
                <a:latin typeface="Trebuchet MS" panose="020B0603020202020204"/>
                <a:cs typeface="+mn-cs"/>
              </a:rPr>
              <a:t>We keep the subgroup that has the </a:t>
            </a:r>
            <a:r>
              <a:rPr lang="en-US" b="1" dirty="0">
                <a:solidFill>
                  <a:srgbClr val="FF0000"/>
                </a:solidFill>
                <a:latin typeface="Trebuchet MS" panose="020B0603020202020204"/>
                <a:cs typeface="+mn-cs"/>
              </a:rPr>
              <a:t>most weight</a:t>
            </a:r>
            <a:r>
              <a:rPr lang="en-US" dirty="0">
                <a:solidFill>
                  <a:srgbClr val="39393B"/>
                </a:solidFill>
                <a:latin typeface="Trebuchet MS" panose="020B0603020202020204"/>
                <a:cs typeface="+mn-cs"/>
              </a:rPr>
              <a:t>.</a:t>
            </a:r>
            <a:r>
              <a:rPr lang="fr-FR" dirty="0">
                <a:solidFill>
                  <a:srgbClr val="39393B"/>
                </a:solidFill>
                <a:latin typeface="Trebuchet MS" panose="020B0603020202020204"/>
                <a:cs typeface="+mn-cs"/>
              </a:rPr>
              <a:t>  </a:t>
            </a:r>
          </a:p>
          <a:p>
            <a:pPr marL="342900" indent="-342900" defTabSz="1219170" eaLnBrk="1" fontAlgn="auto" hangingPunct="1">
              <a:spcBef>
                <a:spcPts val="0"/>
              </a:spcBef>
              <a:spcAft>
                <a:spcPts val="0"/>
              </a:spcAft>
              <a:buFont typeface="+mj-lt"/>
              <a:buAutoNum type="arabicPeriod"/>
            </a:pPr>
            <a:r>
              <a:rPr lang="en-US" dirty="0">
                <a:solidFill>
                  <a:srgbClr val="39393B"/>
                </a:solidFill>
                <a:latin typeface="Trebuchet MS" panose="020B0603020202020204"/>
                <a:cs typeface="+mn-cs"/>
              </a:rPr>
              <a:t>The </a:t>
            </a:r>
            <a:r>
              <a:rPr lang="en-US" b="1" dirty="0">
                <a:solidFill>
                  <a:srgbClr val="FF0000"/>
                </a:solidFill>
                <a:latin typeface="Trebuchet MS" panose="020B0603020202020204"/>
                <a:cs typeface="+mn-cs"/>
              </a:rPr>
              <a:t>valid value </a:t>
            </a:r>
            <a:r>
              <a:rPr lang="en-US" dirty="0">
                <a:solidFill>
                  <a:srgbClr val="39393B"/>
                </a:solidFill>
                <a:latin typeface="Trebuchet MS" panose="020B0603020202020204"/>
                <a:cs typeface="+mn-cs"/>
              </a:rPr>
              <a:t>is the </a:t>
            </a:r>
            <a:r>
              <a:rPr lang="en-US" b="1" dirty="0">
                <a:solidFill>
                  <a:srgbClr val="FF0000"/>
                </a:solidFill>
                <a:latin typeface="Trebuchet MS" panose="020B0603020202020204"/>
                <a:cs typeface="+mn-cs"/>
              </a:rPr>
              <a:t>average</a:t>
            </a:r>
            <a:r>
              <a:rPr lang="en-US" dirty="0">
                <a:solidFill>
                  <a:srgbClr val="39393B"/>
                </a:solidFill>
                <a:latin typeface="Trebuchet MS" panose="020B0603020202020204"/>
                <a:cs typeface="+mn-cs"/>
              </a:rPr>
              <a:t> of the source(s) with the </a:t>
            </a:r>
            <a:r>
              <a:rPr lang="en-US" b="1" dirty="0">
                <a:solidFill>
                  <a:srgbClr val="FF0000"/>
                </a:solidFill>
                <a:latin typeface="Trebuchet MS" panose="020B0603020202020204"/>
                <a:cs typeface="+mn-cs"/>
              </a:rPr>
              <a:t>greatest weight </a:t>
            </a:r>
            <a:r>
              <a:rPr lang="en-US" dirty="0">
                <a:solidFill>
                  <a:srgbClr val="39393B"/>
                </a:solidFill>
                <a:latin typeface="Trebuchet MS" panose="020B0603020202020204"/>
                <a:cs typeface="+mn-cs"/>
              </a:rPr>
              <a:t>within the subgroup.</a:t>
            </a:r>
          </a:p>
          <a:p>
            <a:pPr marL="342900" indent="-342900" defTabSz="1219170" eaLnBrk="1" fontAlgn="auto" hangingPunct="1">
              <a:spcBef>
                <a:spcPts val="0"/>
              </a:spcBef>
              <a:spcAft>
                <a:spcPts val="0"/>
              </a:spcAft>
              <a:buFont typeface="+mj-lt"/>
              <a:buAutoNum type="arabicPeriod"/>
            </a:pPr>
            <a:r>
              <a:rPr lang="en-US" dirty="0">
                <a:solidFill>
                  <a:srgbClr val="39393B"/>
                </a:solidFill>
                <a:latin typeface="Trebuchet MS" panose="020B0603020202020204"/>
                <a:cs typeface="+mn-cs"/>
              </a:rPr>
              <a:t>The </a:t>
            </a:r>
            <a:r>
              <a:rPr lang="en-US" b="1" dirty="0">
                <a:solidFill>
                  <a:srgbClr val="FF0000"/>
                </a:solidFill>
                <a:latin typeface="Trebuchet MS" panose="020B0603020202020204"/>
                <a:cs typeface="+mn-cs"/>
              </a:rPr>
              <a:t>reliability</a:t>
            </a:r>
            <a:r>
              <a:rPr lang="en-US" dirty="0">
                <a:solidFill>
                  <a:srgbClr val="39393B"/>
                </a:solidFill>
                <a:latin typeface="Trebuchet MS" panose="020B0603020202020204"/>
                <a:cs typeface="+mn-cs"/>
              </a:rPr>
              <a:t> is the sum of the votes of the chosen group</a:t>
            </a:r>
            <a:endParaRPr lang="fr-FR" dirty="0">
              <a:solidFill>
                <a:srgbClr val="39393B"/>
              </a:solidFill>
              <a:latin typeface="Trebuchet MS" panose="020B0603020202020204"/>
              <a:cs typeface="+mn-cs"/>
            </a:endParaRPr>
          </a:p>
          <a:p>
            <a:pPr defTabSz="1219170" eaLnBrk="1" fontAlgn="auto" hangingPunct="1">
              <a:spcBef>
                <a:spcPts val="0"/>
              </a:spcBef>
              <a:spcAft>
                <a:spcPts val="0"/>
              </a:spcAft>
            </a:pPr>
            <a:endParaRPr lang="en-US" b="1" dirty="0">
              <a:solidFill>
                <a:srgbClr val="39393B"/>
              </a:solidFill>
              <a:latin typeface="Trebuchet MS" panose="020B0603020202020204"/>
              <a:cs typeface="+mn-cs"/>
            </a:endParaRPr>
          </a:p>
          <a:p>
            <a:pPr defTabSz="1219170" eaLnBrk="1" fontAlgn="auto" hangingPunct="1">
              <a:spcBef>
                <a:spcPts val="0"/>
              </a:spcBef>
              <a:spcAft>
                <a:spcPts val="0"/>
              </a:spcAft>
            </a:pPr>
            <a:endParaRPr lang="fr-FR" b="1" dirty="0">
              <a:solidFill>
                <a:srgbClr val="39393B"/>
              </a:solidFill>
              <a:latin typeface="Trebuchet MS" panose="020B0603020202020204"/>
              <a:cs typeface="+mn-cs"/>
            </a:endParaRPr>
          </a:p>
          <a:p>
            <a:pPr defTabSz="1219170" eaLnBrk="1" fontAlgn="auto" hangingPunct="1">
              <a:spcBef>
                <a:spcPts val="0"/>
              </a:spcBef>
              <a:spcAft>
                <a:spcPts val="0"/>
              </a:spcAft>
            </a:pPr>
            <a:r>
              <a:rPr lang="fr-FR" dirty="0" err="1">
                <a:solidFill>
                  <a:srgbClr val="39393B"/>
                </a:solidFill>
                <a:latin typeface="Trebuchet MS" panose="020B0603020202020204"/>
                <a:cs typeface="+mn-cs"/>
              </a:rPr>
              <a:t>Tolerances</a:t>
            </a:r>
            <a:r>
              <a:rPr lang="fr-FR" dirty="0">
                <a:solidFill>
                  <a:srgbClr val="39393B"/>
                </a:solidFill>
                <a:latin typeface="Trebuchet MS" panose="020B0603020202020204"/>
                <a:cs typeface="+mn-cs"/>
              </a:rPr>
              <a:t>: </a:t>
            </a:r>
          </a:p>
          <a:p>
            <a:pPr marL="285750" indent="-285750" defTabSz="1219170" eaLnBrk="1" fontAlgn="auto" hangingPunct="1">
              <a:spcBef>
                <a:spcPts val="0"/>
              </a:spcBef>
              <a:spcAft>
                <a:spcPts val="0"/>
              </a:spcAft>
              <a:buFont typeface="Arial" panose="020B0604020202020204" pitchFamily="34" charset="0"/>
              <a:buChar char="•"/>
            </a:pPr>
            <a:r>
              <a:rPr lang="fr-FR" dirty="0" err="1">
                <a:solidFill>
                  <a:srgbClr val="39393B"/>
                </a:solidFill>
                <a:latin typeface="Trebuchet MS" panose="020B0603020202020204"/>
                <a:cs typeface="+mn-cs"/>
              </a:rPr>
              <a:t>Temperature</a:t>
            </a:r>
            <a:r>
              <a:rPr lang="fr-FR" dirty="0">
                <a:solidFill>
                  <a:srgbClr val="39393B"/>
                </a:solidFill>
                <a:latin typeface="Trebuchet MS" panose="020B0603020202020204"/>
                <a:cs typeface="+mn-cs"/>
              </a:rPr>
              <a:t>: 0.5°C</a:t>
            </a:r>
          </a:p>
          <a:p>
            <a:pPr marL="285750" indent="-285750" defTabSz="1219170" eaLnBrk="1" fontAlgn="auto" hangingPunct="1">
              <a:spcBef>
                <a:spcPts val="0"/>
              </a:spcBef>
              <a:spcAft>
                <a:spcPts val="0"/>
              </a:spcAft>
              <a:buFont typeface="Arial" panose="020B0604020202020204" pitchFamily="34" charset="0"/>
              <a:buChar char="•"/>
            </a:pPr>
            <a:r>
              <a:rPr lang="fr-FR" dirty="0" err="1">
                <a:solidFill>
                  <a:srgbClr val="39393B"/>
                </a:solidFill>
                <a:latin typeface="Trebuchet MS" panose="020B0603020202020204"/>
                <a:cs typeface="+mn-cs"/>
              </a:rPr>
              <a:t>Humidity</a:t>
            </a:r>
            <a:r>
              <a:rPr lang="fr-FR" dirty="0">
                <a:solidFill>
                  <a:srgbClr val="39393B"/>
                </a:solidFill>
                <a:latin typeface="Trebuchet MS" panose="020B0603020202020204"/>
                <a:cs typeface="+mn-cs"/>
              </a:rPr>
              <a:t>: 5 points of </a:t>
            </a:r>
            <a:r>
              <a:rPr lang="fr-FR" dirty="0" err="1">
                <a:solidFill>
                  <a:srgbClr val="39393B"/>
                </a:solidFill>
                <a:latin typeface="Trebuchet MS" panose="020B0603020202020204"/>
                <a:cs typeface="+mn-cs"/>
              </a:rPr>
              <a:t>percentage</a:t>
            </a:r>
            <a:endParaRPr lang="fr-FR" dirty="0">
              <a:solidFill>
                <a:srgbClr val="39393B"/>
              </a:solidFill>
              <a:latin typeface="Trebuchet MS" panose="020B0603020202020204"/>
              <a:cs typeface="+mn-cs"/>
            </a:endParaRPr>
          </a:p>
          <a:p>
            <a:pPr marL="285750" indent="-285750" defTabSz="1219170" eaLnBrk="1" fontAlgn="auto" hangingPunct="1">
              <a:spcBef>
                <a:spcPts val="0"/>
              </a:spcBef>
              <a:spcAft>
                <a:spcPts val="0"/>
              </a:spcAft>
              <a:buFont typeface="Arial" panose="020B0604020202020204" pitchFamily="34" charset="0"/>
              <a:buChar char="•"/>
            </a:pPr>
            <a:r>
              <a:rPr lang="fr-FR" dirty="0">
                <a:solidFill>
                  <a:srgbClr val="39393B"/>
                </a:solidFill>
                <a:latin typeface="Trebuchet MS" panose="020B0603020202020204"/>
                <a:cs typeface="+mn-cs"/>
              </a:rPr>
              <a:t>Pression: 10 mbar</a:t>
            </a:r>
          </a:p>
        </p:txBody>
      </p:sp>
      <p:sp>
        <p:nvSpPr>
          <p:cNvPr id="3" name="TextBox 2">
            <a:extLst>
              <a:ext uri="{FF2B5EF4-FFF2-40B4-BE49-F238E27FC236}">
                <a16:creationId xmlns:a16="http://schemas.microsoft.com/office/drawing/2014/main" id="{E2697A89-472B-1049-A3FE-05E6FB79665D}"/>
              </a:ext>
            </a:extLst>
          </p:cNvPr>
          <p:cNvSpPr txBox="1"/>
          <p:nvPr/>
        </p:nvSpPr>
        <p:spPr>
          <a:xfrm>
            <a:off x="-23981" y="1037973"/>
            <a:ext cx="2082685" cy="400110"/>
          </a:xfrm>
          <a:prstGeom prst="rect">
            <a:avLst/>
          </a:prstGeom>
          <a:noFill/>
        </p:spPr>
        <p:txBody>
          <a:bodyPr wrap="square" rtlCol="0">
            <a:spAutoFit/>
          </a:bodyPr>
          <a:lstStyle/>
          <a:p>
            <a:pPr algn="ctr" defTabSz="1219170" eaLnBrk="1" fontAlgn="auto" hangingPunct="1">
              <a:spcBef>
                <a:spcPts val="0"/>
              </a:spcBef>
              <a:spcAft>
                <a:spcPts val="0"/>
              </a:spcAft>
            </a:pPr>
            <a:r>
              <a:rPr lang="fr-FR" sz="2000" dirty="0" err="1">
                <a:solidFill>
                  <a:srgbClr val="39393B"/>
                </a:solidFill>
                <a:latin typeface="Trebuchet MS" panose="020B0603020202020204"/>
                <a:cs typeface="+mn-cs"/>
              </a:rPr>
              <a:t>Meteo</a:t>
            </a:r>
            <a:r>
              <a:rPr lang="fr-FR" sz="2000" dirty="0">
                <a:solidFill>
                  <a:srgbClr val="39393B"/>
                </a:solidFill>
                <a:latin typeface="Trebuchet MS" panose="020B0603020202020204"/>
                <a:cs typeface="+mn-cs"/>
              </a:rPr>
              <a:t> France</a:t>
            </a:r>
          </a:p>
        </p:txBody>
      </p:sp>
      <p:sp>
        <p:nvSpPr>
          <p:cNvPr id="4" name="TextBox 3">
            <a:extLst>
              <a:ext uri="{FF2B5EF4-FFF2-40B4-BE49-F238E27FC236}">
                <a16:creationId xmlns:a16="http://schemas.microsoft.com/office/drawing/2014/main" id="{95511232-DD20-5745-933D-7976C9D5D272}"/>
              </a:ext>
            </a:extLst>
          </p:cNvPr>
          <p:cNvSpPr txBox="1"/>
          <p:nvPr/>
        </p:nvSpPr>
        <p:spPr>
          <a:xfrm>
            <a:off x="737395" y="1494334"/>
            <a:ext cx="559937"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1219170" eaLnBrk="1" fontAlgn="auto" hangingPunct="1">
              <a:spcBef>
                <a:spcPts val="0"/>
              </a:spcBef>
              <a:spcAft>
                <a:spcPts val="0"/>
              </a:spcAft>
            </a:pPr>
            <a:r>
              <a:rPr lang="fr-FR" sz="2400" dirty="0">
                <a:solidFill>
                  <a:srgbClr val="39393B"/>
                </a:solidFill>
                <a:latin typeface="Trebuchet MS" panose="020B0603020202020204"/>
              </a:rPr>
              <a:t>4</a:t>
            </a:r>
          </a:p>
        </p:txBody>
      </p:sp>
      <p:sp>
        <p:nvSpPr>
          <p:cNvPr id="20" name="TextBox 19">
            <a:extLst>
              <a:ext uri="{FF2B5EF4-FFF2-40B4-BE49-F238E27FC236}">
                <a16:creationId xmlns:a16="http://schemas.microsoft.com/office/drawing/2014/main" id="{FC535725-49A9-C347-ABA6-130E0A5F03EB}"/>
              </a:ext>
            </a:extLst>
          </p:cNvPr>
          <p:cNvSpPr txBox="1"/>
          <p:nvPr/>
        </p:nvSpPr>
        <p:spPr>
          <a:xfrm>
            <a:off x="2830980" y="1494334"/>
            <a:ext cx="559937"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1219170" eaLnBrk="1" fontAlgn="auto" hangingPunct="1">
              <a:spcBef>
                <a:spcPts val="0"/>
              </a:spcBef>
              <a:spcAft>
                <a:spcPts val="0"/>
              </a:spcAft>
            </a:pPr>
            <a:r>
              <a:rPr lang="fr-FR" sz="2400" dirty="0">
                <a:solidFill>
                  <a:srgbClr val="39393B"/>
                </a:solidFill>
                <a:latin typeface="Trebuchet MS" panose="020B0603020202020204"/>
              </a:rPr>
              <a:t>3</a:t>
            </a:r>
          </a:p>
        </p:txBody>
      </p:sp>
      <p:sp>
        <p:nvSpPr>
          <p:cNvPr id="21" name="TextBox 20">
            <a:extLst>
              <a:ext uri="{FF2B5EF4-FFF2-40B4-BE49-F238E27FC236}">
                <a16:creationId xmlns:a16="http://schemas.microsoft.com/office/drawing/2014/main" id="{61375721-8267-F645-8DCA-DFD1870E2EDF}"/>
              </a:ext>
            </a:extLst>
          </p:cNvPr>
          <p:cNvSpPr txBox="1"/>
          <p:nvPr/>
        </p:nvSpPr>
        <p:spPr>
          <a:xfrm>
            <a:off x="4716665" y="1494334"/>
            <a:ext cx="559937"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1219170" eaLnBrk="1" fontAlgn="auto" hangingPunct="1">
              <a:spcBef>
                <a:spcPts val="0"/>
              </a:spcBef>
              <a:spcAft>
                <a:spcPts val="0"/>
              </a:spcAft>
            </a:pPr>
            <a:r>
              <a:rPr lang="fr-FR" sz="2400" dirty="0">
                <a:solidFill>
                  <a:srgbClr val="39393B"/>
                </a:solidFill>
                <a:latin typeface="Trebuchet MS" panose="020B0603020202020204"/>
              </a:rPr>
              <a:t>3</a:t>
            </a:r>
          </a:p>
        </p:txBody>
      </p:sp>
      <p:sp>
        <p:nvSpPr>
          <p:cNvPr id="7" name="Rectangle 6">
            <a:extLst>
              <a:ext uri="{FF2B5EF4-FFF2-40B4-BE49-F238E27FC236}">
                <a16:creationId xmlns:a16="http://schemas.microsoft.com/office/drawing/2014/main" id="{82628160-64AB-DA4F-A3C8-091432D9E6F8}"/>
              </a:ext>
            </a:extLst>
          </p:cNvPr>
          <p:cNvSpPr/>
          <p:nvPr/>
        </p:nvSpPr>
        <p:spPr>
          <a:xfrm>
            <a:off x="4556698" y="1043242"/>
            <a:ext cx="879856" cy="400110"/>
          </a:xfrm>
          <a:prstGeom prst="rect">
            <a:avLst/>
          </a:prstGeom>
        </p:spPr>
        <p:txBody>
          <a:bodyPr wrap="none">
            <a:spAutoFit/>
          </a:bodyPr>
          <a:lstStyle/>
          <a:p>
            <a:pPr defTabSz="1219170" eaLnBrk="1" fontAlgn="auto" hangingPunct="1">
              <a:spcBef>
                <a:spcPts val="0"/>
              </a:spcBef>
              <a:spcAft>
                <a:spcPts val="0"/>
              </a:spcAft>
            </a:pPr>
            <a:r>
              <a:rPr lang="fr-FR" sz="2000" dirty="0">
                <a:solidFill>
                  <a:srgbClr val="39393B"/>
                </a:solidFill>
                <a:latin typeface="Trebuchet MS" panose="020B0603020202020204"/>
                <a:cs typeface="+mn-cs"/>
              </a:rPr>
              <a:t>Veolia</a:t>
            </a:r>
            <a:endParaRPr lang="fr-FR" sz="2400" dirty="0">
              <a:solidFill>
                <a:srgbClr val="39393B"/>
              </a:solidFill>
              <a:latin typeface="Trebuchet MS" panose="020B0603020202020204"/>
              <a:cs typeface="+mn-cs"/>
            </a:endParaRPr>
          </a:p>
        </p:txBody>
      </p:sp>
      <p:sp>
        <p:nvSpPr>
          <p:cNvPr id="8" name="Rectangle 7">
            <a:extLst>
              <a:ext uri="{FF2B5EF4-FFF2-40B4-BE49-F238E27FC236}">
                <a16:creationId xmlns:a16="http://schemas.microsoft.com/office/drawing/2014/main" id="{058EF481-09D6-5F4D-B5FC-2A128A54987A}"/>
              </a:ext>
            </a:extLst>
          </p:cNvPr>
          <p:cNvSpPr/>
          <p:nvPr/>
        </p:nvSpPr>
        <p:spPr>
          <a:xfrm>
            <a:off x="2727425" y="1052181"/>
            <a:ext cx="867545" cy="400110"/>
          </a:xfrm>
          <a:prstGeom prst="rect">
            <a:avLst/>
          </a:prstGeom>
        </p:spPr>
        <p:txBody>
          <a:bodyPr wrap="none">
            <a:spAutoFit/>
          </a:bodyPr>
          <a:lstStyle/>
          <a:p>
            <a:pPr defTabSz="1219170" eaLnBrk="1" fontAlgn="auto" hangingPunct="1">
              <a:spcBef>
                <a:spcPts val="0"/>
              </a:spcBef>
              <a:spcAft>
                <a:spcPts val="0"/>
              </a:spcAft>
            </a:pPr>
            <a:r>
              <a:rPr lang="fr-FR" sz="2000" dirty="0">
                <a:solidFill>
                  <a:srgbClr val="39393B"/>
                </a:solidFill>
                <a:latin typeface="Trebuchet MS" panose="020B0603020202020204"/>
                <a:cs typeface="+mn-cs"/>
              </a:rPr>
              <a:t>Client</a:t>
            </a:r>
            <a:endParaRPr lang="fr-FR" sz="2400" dirty="0">
              <a:solidFill>
                <a:srgbClr val="39393B"/>
              </a:solidFill>
              <a:latin typeface="Trebuchet MS" panose="020B0603020202020204"/>
              <a:cs typeface="+mn-cs"/>
            </a:endParaRPr>
          </a:p>
        </p:txBody>
      </p:sp>
      <p:sp>
        <p:nvSpPr>
          <p:cNvPr id="9" name="Rectangle 8">
            <a:extLst>
              <a:ext uri="{FF2B5EF4-FFF2-40B4-BE49-F238E27FC236}">
                <a16:creationId xmlns:a16="http://schemas.microsoft.com/office/drawing/2014/main" id="{AAC70382-962C-594C-9844-D5EFACD91A64}"/>
              </a:ext>
            </a:extLst>
          </p:cNvPr>
          <p:cNvSpPr/>
          <p:nvPr/>
        </p:nvSpPr>
        <p:spPr>
          <a:xfrm>
            <a:off x="636830" y="2815484"/>
            <a:ext cx="612668" cy="461665"/>
          </a:xfrm>
          <a:prstGeom prst="rect">
            <a:avLst/>
          </a:prstGeom>
        </p:spPr>
        <p:txBody>
          <a:bodyPr wrap="none">
            <a:spAutoFit/>
          </a:bodyPr>
          <a:lstStyle/>
          <a:p>
            <a:pPr defTabSz="1219170" eaLnBrk="1" fontAlgn="auto" hangingPunct="1">
              <a:spcBef>
                <a:spcPts val="0"/>
              </a:spcBef>
              <a:spcAft>
                <a:spcPts val="0"/>
              </a:spcAft>
            </a:pPr>
            <a:r>
              <a:rPr lang="fr-FR" sz="2400" dirty="0">
                <a:solidFill>
                  <a:srgbClr val="39393B"/>
                </a:solidFill>
                <a:latin typeface="Trebuchet MS" panose="020B0603020202020204"/>
                <a:cs typeface="+mn-cs"/>
              </a:rPr>
              <a:t>23°</a:t>
            </a:r>
          </a:p>
        </p:txBody>
      </p:sp>
      <p:sp>
        <p:nvSpPr>
          <p:cNvPr id="10" name="Rectangle 9">
            <a:extLst>
              <a:ext uri="{FF2B5EF4-FFF2-40B4-BE49-F238E27FC236}">
                <a16:creationId xmlns:a16="http://schemas.microsoft.com/office/drawing/2014/main" id="{1F54D660-C50A-A04A-B057-9C275B687AA6}"/>
              </a:ext>
            </a:extLst>
          </p:cNvPr>
          <p:cNvSpPr/>
          <p:nvPr/>
        </p:nvSpPr>
        <p:spPr>
          <a:xfrm>
            <a:off x="4618349" y="2797306"/>
            <a:ext cx="888385" cy="461665"/>
          </a:xfrm>
          <a:prstGeom prst="rect">
            <a:avLst/>
          </a:prstGeom>
        </p:spPr>
        <p:txBody>
          <a:bodyPr wrap="none">
            <a:spAutoFit/>
          </a:bodyPr>
          <a:lstStyle/>
          <a:p>
            <a:pPr defTabSz="1219170" eaLnBrk="1" fontAlgn="auto" hangingPunct="1">
              <a:spcBef>
                <a:spcPts val="0"/>
              </a:spcBef>
              <a:spcAft>
                <a:spcPts val="0"/>
              </a:spcAft>
            </a:pPr>
            <a:r>
              <a:rPr lang="fr-FR" sz="2400" dirty="0">
                <a:solidFill>
                  <a:srgbClr val="39393B"/>
                </a:solidFill>
                <a:latin typeface="Trebuchet MS" panose="020B0603020202020204"/>
                <a:cs typeface="+mn-cs"/>
              </a:rPr>
              <a:t>23.8°</a:t>
            </a:r>
          </a:p>
        </p:txBody>
      </p:sp>
      <p:sp>
        <p:nvSpPr>
          <p:cNvPr id="11" name="Rectangle 10">
            <a:extLst>
              <a:ext uri="{FF2B5EF4-FFF2-40B4-BE49-F238E27FC236}">
                <a16:creationId xmlns:a16="http://schemas.microsoft.com/office/drawing/2014/main" id="{6D7B7478-C07D-1A4B-94B9-E52DE76460DE}"/>
              </a:ext>
            </a:extLst>
          </p:cNvPr>
          <p:cNvSpPr/>
          <p:nvPr/>
        </p:nvSpPr>
        <p:spPr>
          <a:xfrm>
            <a:off x="2870577" y="5014909"/>
            <a:ext cx="612668" cy="461665"/>
          </a:xfrm>
          <a:prstGeom prst="rect">
            <a:avLst/>
          </a:prstGeom>
        </p:spPr>
        <p:txBody>
          <a:bodyPr wrap="none">
            <a:spAutoFit/>
          </a:bodyPr>
          <a:lstStyle/>
          <a:p>
            <a:pPr defTabSz="1219170" eaLnBrk="1" fontAlgn="auto" hangingPunct="1">
              <a:spcBef>
                <a:spcPts val="0"/>
              </a:spcBef>
              <a:spcAft>
                <a:spcPts val="0"/>
              </a:spcAft>
            </a:pPr>
            <a:r>
              <a:rPr lang="fr-FR" sz="2400" dirty="0">
                <a:solidFill>
                  <a:srgbClr val="39393B"/>
                </a:solidFill>
                <a:latin typeface="Trebuchet MS" panose="020B0603020202020204"/>
                <a:cs typeface="+mn-cs"/>
              </a:rPr>
              <a:t>25°</a:t>
            </a:r>
          </a:p>
        </p:txBody>
      </p:sp>
      <p:cxnSp>
        <p:nvCxnSpPr>
          <p:cNvPr id="30" name="Straight Arrow Connector 29">
            <a:extLst>
              <a:ext uri="{FF2B5EF4-FFF2-40B4-BE49-F238E27FC236}">
                <a16:creationId xmlns:a16="http://schemas.microsoft.com/office/drawing/2014/main" id="{5C3AFEAA-7B90-CF44-8F35-034B82E8EAE5}"/>
              </a:ext>
            </a:extLst>
          </p:cNvPr>
          <p:cNvCxnSpPr>
            <a:cxnSpLocks/>
          </p:cNvCxnSpPr>
          <p:nvPr/>
        </p:nvCxnSpPr>
        <p:spPr>
          <a:xfrm flipH="1">
            <a:off x="1306396" y="3046316"/>
            <a:ext cx="618596" cy="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4BDE4DB-3997-F84E-9EC1-CDB076B3A92E}"/>
              </a:ext>
            </a:extLst>
          </p:cNvPr>
          <p:cNvSpPr txBox="1"/>
          <p:nvPr/>
        </p:nvSpPr>
        <p:spPr>
          <a:xfrm>
            <a:off x="1136409" y="2674269"/>
            <a:ext cx="2035164" cy="338554"/>
          </a:xfrm>
          <a:prstGeom prst="rect">
            <a:avLst/>
          </a:prstGeom>
          <a:noFill/>
        </p:spPr>
        <p:txBody>
          <a:bodyPr wrap="square" rtlCol="0">
            <a:spAutoFit/>
          </a:bodyPr>
          <a:lstStyle/>
          <a:p>
            <a:pPr defTabSz="1219170" eaLnBrk="1" fontAlgn="auto" hangingPunct="1">
              <a:spcBef>
                <a:spcPts val="0"/>
              </a:spcBef>
              <a:spcAft>
                <a:spcPts val="0"/>
              </a:spcAft>
            </a:pPr>
            <a:r>
              <a:rPr lang="fr-FR" sz="1600" dirty="0">
                <a:solidFill>
                  <a:srgbClr val="39393B"/>
                </a:solidFill>
                <a:latin typeface="Trebuchet MS" panose="020B0603020202020204"/>
                <a:cs typeface="+mn-cs"/>
              </a:rPr>
              <a:t>more </a:t>
            </a:r>
            <a:r>
              <a:rPr lang="fr-FR" sz="1600" dirty="0" err="1">
                <a:solidFill>
                  <a:srgbClr val="39393B"/>
                </a:solidFill>
                <a:latin typeface="Trebuchet MS" panose="020B0603020202020204"/>
                <a:cs typeface="+mn-cs"/>
              </a:rPr>
              <a:t>reliable</a:t>
            </a:r>
            <a:endParaRPr lang="fr-FR" sz="1600" dirty="0">
              <a:solidFill>
                <a:srgbClr val="39393B"/>
              </a:solidFill>
              <a:latin typeface="Trebuchet MS" panose="020B0603020202020204"/>
              <a:cs typeface="+mn-cs"/>
            </a:endParaRPr>
          </a:p>
        </p:txBody>
      </p:sp>
      <p:sp>
        <p:nvSpPr>
          <p:cNvPr id="32" name="Down Arrow 31">
            <a:extLst>
              <a:ext uri="{FF2B5EF4-FFF2-40B4-BE49-F238E27FC236}">
                <a16:creationId xmlns:a16="http://schemas.microsoft.com/office/drawing/2014/main" id="{3B651F1F-D8D8-A746-B693-110D61E73916}"/>
              </a:ext>
            </a:extLst>
          </p:cNvPr>
          <p:cNvSpPr/>
          <p:nvPr/>
        </p:nvSpPr>
        <p:spPr>
          <a:xfrm>
            <a:off x="747270" y="3277149"/>
            <a:ext cx="224749" cy="520089"/>
          </a:xfrm>
          <a:prstGeom prst="down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sp>
        <p:nvSpPr>
          <p:cNvPr id="33" name="Rectangle 32">
            <a:extLst>
              <a:ext uri="{FF2B5EF4-FFF2-40B4-BE49-F238E27FC236}">
                <a16:creationId xmlns:a16="http://schemas.microsoft.com/office/drawing/2014/main" id="{176B8F73-0768-684D-AA3B-DC51C9CB82E3}"/>
              </a:ext>
            </a:extLst>
          </p:cNvPr>
          <p:cNvSpPr/>
          <p:nvPr/>
        </p:nvSpPr>
        <p:spPr>
          <a:xfrm>
            <a:off x="597591" y="3714847"/>
            <a:ext cx="612668" cy="461665"/>
          </a:xfrm>
          <a:prstGeom prst="rect">
            <a:avLst/>
          </a:prstGeom>
        </p:spPr>
        <p:txBody>
          <a:bodyPr wrap="none">
            <a:spAutoFit/>
          </a:bodyPr>
          <a:lstStyle/>
          <a:p>
            <a:pPr defTabSz="1219170" eaLnBrk="1" fontAlgn="auto" hangingPunct="1">
              <a:spcBef>
                <a:spcPts val="0"/>
              </a:spcBef>
              <a:spcAft>
                <a:spcPts val="0"/>
              </a:spcAft>
            </a:pPr>
            <a:r>
              <a:rPr lang="fr-FR" sz="2400" dirty="0">
                <a:solidFill>
                  <a:srgbClr val="39393B"/>
                </a:solidFill>
                <a:latin typeface="Trebuchet MS" panose="020B0603020202020204"/>
                <a:cs typeface="+mn-cs"/>
              </a:rPr>
              <a:t>23°</a:t>
            </a:r>
          </a:p>
        </p:txBody>
      </p:sp>
      <p:sp>
        <p:nvSpPr>
          <p:cNvPr id="34" name="Rectangle 33">
            <a:extLst>
              <a:ext uri="{FF2B5EF4-FFF2-40B4-BE49-F238E27FC236}">
                <a16:creationId xmlns:a16="http://schemas.microsoft.com/office/drawing/2014/main" id="{5FC3CD46-9233-F14F-917E-3FC2E0DEE4CE}"/>
              </a:ext>
            </a:extLst>
          </p:cNvPr>
          <p:cNvSpPr/>
          <p:nvPr/>
        </p:nvSpPr>
        <p:spPr>
          <a:xfrm>
            <a:off x="619131" y="5014909"/>
            <a:ext cx="612668" cy="461665"/>
          </a:xfrm>
          <a:prstGeom prst="rect">
            <a:avLst/>
          </a:prstGeom>
        </p:spPr>
        <p:txBody>
          <a:bodyPr wrap="none">
            <a:spAutoFit/>
          </a:bodyPr>
          <a:lstStyle/>
          <a:p>
            <a:pPr defTabSz="1219170" eaLnBrk="1" fontAlgn="auto" hangingPunct="1">
              <a:spcBef>
                <a:spcPts val="0"/>
              </a:spcBef>
              <a:spcAft>
                <a:spcPts val="0"/>
              </a:spcAft>
            </a:pPr>
            <a:r>
              <a:rPr lang="fr-FR" sz="2400" dirty="0">
                <a:solidFill>
                  <a:srgbClr val="39393B"/>
                </a:solidFill>
                <a:latin typeface="Trebuchet MS" panose="020B0603020202020204"/>
                <a:cs typeface="+mn-cs"/>
              </a:rPr>
              <a:t>23°</a:t>
            </a:r>
          </a:p>
        </p:txBody>
      </p:sp>
      <p:sp>
        <p:nvSpPr>
          <p:cNvPr id="35" name="Rectangle 34">
            <a:extLst>
              <a:ext uri="{FF2B5EF4-FFF2-40B4-BE49-F238E27FC236}">
                <a16:creationId xmlns:a16="http://schemas.microsoft.com/office/drawing/2014/main" id="{691DCB54-42DD-CD4A-AFB4-65677FD62CE2}"/>
              </a:ext>
            </a:extLst>
          </p:cNvPr>
          <p:cNvSpPr/>
          <p:nvPr/>
        </p:nvSpPr>
        <p:spPr>
          <a:xfrm>
            <a:off x="4687723" y="5014909"/>
            <a:ext cx="888385" cy="461665"/>
          </a:xfrm>
          <a:prstGeom prst="rect">
            <a:avLst/>
          </a:prstGeom>
        </p:spPr>
        <p:txBody>
          <a:bodyPr wrap="none">
            <a:spAutoFit/>
          </a:bodyPr>
          <a:lstStyle/>
          <a:p>
            <a:pPr defTabSz="1219170" eaLnBrk="1" fontAlgn="auto" hangingPunct="1">
              <a:spcBef>
                <a:spcPts val="0"/>
              </a:spcBef>
              <a:spcAft>
                <a:spcPts val="0"/>
              </a:spcAft>
            </a:pPr>
            <a:r>
              <a:rPr lang="fr-FR" sz="2400" dirty="0">
                <a:solidFill>
                  <a:srgbClr val="39393B"/>
                </a:solidFill>
                <a:latin typeface="Trebuchet MS" panose="020B0603020202020204"/>
                <a:cs typeface="+mn-cs"/>
              </a:rPr>
              <a:t>25,2°</a:t>
            </a:r>
          </a:p>
        </p:txBody>
      </p:sp>
      <p:sp>
        <p:nvSpPr>
          <p:cNvPr id="36" name="Rectangle 35">
            <a:extLst>
              <a:ext uri="{FF2B5EF4-FFF2-40B4-BE49-F238E27FC236}">
                <a16:creationId xmlns:a16="http://schemas.microsoft.com/office/drawing/2014/main" id="{276CF275-F4DA-6841-9837-C5FB97C04F61}"/>
              </a:ext>
            </a:extLst>
          </p:cNvPr>
          <p:cNvSpPr/>
          <p:nvPr/>
        </p:nvSpPr>
        <p:spPr>
          <a:xfrm>
            <a:off x="2670136" y="2791222"/>
            <a:ext cx="888385" cy="461665"/>
          </a:xfrm>
          <a:prstGeom prst="rect">
            <a:avLst/>
          </a:prstGeom>
        </p:spPr>
        <p:txBody>
          <a:bodyPr wrap="none">
            <a:spAutoFit/>
          </a:bodyPr>
          <a:lstStyle/>
          <a:p>
            <a:pPr defTabSz="1219170" eaLnBrk="1" fontAlgn="auto" hangingPunct="1">
              <a:spcBef>
                <a:spcPts val="0"/>
              </a:spcBef>
              <a:spcAft>
                <a:spcPts val="0"/>
              </a:spcAft>
            </a:pPr>
            <a:r>
              <a:rPr lang="fr-FR" sz="2400" dirty="0">
                <a:solidFill>
                  <a:srgbClr val="39393B"/>
                </a:solidFill>
                <a:latin typeface="Trebuchet MS" panose="020B0603020202020204"/>
                <a:cs typeface="+mn-cs"/>
              </a:rPr>
              <a:t>23.4°</a:t>
            </a:r>
          </a:p>
        </p:txBody>
      </p:sp>
      <p:sp>
        <p:nvSpPr>
          <p:cNvPr id="37" name="Oval 36">
            <a:extLst>
              <a:ext uri="{FF2B5EF4-FFF2-40B4-BE49-F238E27FC236}">
                <a16:creationId xmlns:a16="http://schemas.microsoft.com/office/drawing/2014/main" id="{8D636833-4BF4-AC42-ADDA-A854A7F162EB}"/>
              </a:ext>
            </a:extLst>
          </p:cNvPr>
          <p:cNvSpPr/>
          <p:nvPr/>
        </p:nvSpPr>
        <p:spPr>
          <a:xfrm>
            <a:off x="2660261" y="4870191"/>
            <a:ext cx="3099889" cy="805218"/>
          </a:xfrm>
          <a:prstGeom prst="ellipse">
            <a:avLst/>
          </a:prstGeom>
          <a:solidFill>
            <a:srgbClr val="920C01">
              <a:alpha val="4902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sp>
        <p:nvSpPr>
          <p:cNvPr id="38" name="TextBox 37">
            <a:extLst>
              <a:ext uri="{FF2B5EF4-FFF2-40B4-BE49-F238E27FC236}">
                <a16:creationId xmlns:a16="http://schemas.microsoft.com/office/drawing/2014/main" id="{5ED0DDEE-1475-2040-8218-2E2DD6D6ADA5}"/>
              </a:ext>
            </a:extLst>
          </p:cNvPr>
          <p:cNvSpPr txBox="1"/>
          <p:nvPr/>
        </p:nvSpPr>
        <p:spPr>
          <a:xfrm>
            <a:off x="2693025" y="4298116"/>
            <a:ext cx="3260452" cy="584775"/>
          </a:xfrm>
          <a:prstGeom prst="rect">
            <a:avLst/>
          </a:prstGeom>
          <a:noFill/>
        </p:spPr>
        <p:txBody>
          <a:bodyPr wrap="square" rtlCol="0">
            <a:spAutoFit/>
          </a:bodyPr>
          <a:lstStyle/>
          <a:p>
            <a:pPr algn="ctr" defTabSz="1219170" eaLnBrk="1" fontAlgn="auto" hangingPunct="1">
              <a:spcBef>
                <a:spcPts val="0"/>
              </a:spcBef>
              <a:spcAft>
                <a:spcPts val="0"/>
              </a:spcAft>
            </a:pPr>
            <a:r>
              <a:rPr lang="fr-FR" sz="1600" dirty="0" err="1">
                <a:solidFill>
                  <a:srgbClr val="39393B"/>
                </a:solidFill>
                <a:latin typeface="Trebuchet MS" panose="020B0603020202020204"/>
                <a:cs typeface="+mn-cs"/>
              </a:rPr>
              <a:t>Closest</a:t>
            </a:r>
            <a:r>
              <a:rPr lang="fr-FR" sz="1600" dirty="0">
                <a:solidFill>
                  <a:srgbClr val="39393B"/>
                </a:solidFill>
                <a:latin typeface="Trebuchet MS" panose="020B0603020202020204"/>
                <a:cs typeface="+mn-cs"/>
              </a:rPr>
              <a:t> group (</a:t>
            </a:r>
            <a:r>
              <a:rPr lang="fr-FR" sz="1600" dirty="0" err="1">
                <a:solidFill>
                  <a:srgbClr val="39393B"/>
                </a:solidFill>
                <a:latin typeface="Trebuchet MS" panose="020B0603020202020204"/>
                <a:cs typeface="+mn-cs"/>
              </a:rPr>
              <a:t>wrt</a:t>
            </a:r>
            <a:r>
              <a:rPr lang="fr-FR" sz="1600" dirty="0">
                <a:solidFill>
                  <a:srgbClr val="39393B"/>
                </a:solidFill>
                <a:latin typeface="Trebuchet MS" panose="020B0603020202020204"/>
                <a:cs typeface="+mn-cs"/>
              </a:rPr>
              <a:t> the </a:t>
            </a:r>
            <a:r>
              <a:rPr lang="fr-FR" sz="1600" dirty="0" err="1">
                <a:solidFill>
                  <a:srgbClr val="39393B"/>
                </a:solidFill>
                <a:latin typeface="Trebuchet MS" panose="020B0603020202020204"/>
                <a:cs typeface="+mn-cs"/>
              </a:rPr>
              <a:t>tolerance</a:t>
            </a:r>
            <a:r>
              <a:rPr lang="fr-FR" sz="1600" dirty="0">
                <a:solidFill>
                  <a:srgbClr val="39393B"/>
                </a:solidFill>
                <a:latin typeface="Trebuchet MS" panose="020B0603020202020204"/>
                <a:cs typeface="+mn-cs"/>
              </a:rPr>
              <a:t>) of </a:t>
            </a:r>
            <a:r>
              <a:rPr lang="fr-FR" sz="1600" dirty="0" err="1">
                <a:solidFill>
                  <a:srgbClr val="39393B"/>
                </a:solidFill>
                <a:latin typeface="Trebuchet MS" panose="020B0603020202020204"/>
                <a:cs typeface="+mn-cs"/>
              </a:rPr>
              <a:t>two</a:t>
            </a:r>
            <a:r>
              <a:rPr lang="fr-FR" sz="1600" dirty="0">
                <a:solidFill>
                  <a:srgbClr val="39393B"/>
                </a:solidFill>
                <a:latin typeface="Trebuchet MS" panose="020B0603020202020204"/>
                <a:cs typeface="+mn-cs"/>
              </a:rPr>
              <a:t> </a:t>
            </a:r>
            <a:r>
              <a:rPr lang="fr-FR" sz="1600" dirty="0" err="1">
                <a:solidFill>
                  <a:srgbClr val="39393B"/>
                </a:solidFill>
                <a:latin typeface="Trebuchet MS" panose="020B0603020202020204"/>
                <a:cs typeface="+mn-cs"/>
              </a:rPr>
              <a:t>is</a:t>
            </a:r>
            <a:r>
              <a:rPr lang="fr-FR" sz="1600" dirty="0">
                <a:solidFill>
                  <a:srgbClr val="39393B"/>
                </a:solidFill>
                <a:latin typeface="Trebuchet MS" panose="020B0603020202020204"/>
                <a:cs typeface="+mn-cs"/>
              </a:rPr>
              <a:t> </a:t>
            </a:r>
            <a:r>
              <a:rPr lang="fr-FR" sz="1600" dirty="0" err="1">
                <a:solidFill>
                  <a:srgbClr val="39393B"/>
                </a:solidFill>
                <a:latin typeface="Trebuchet MS" panose="020B0603020202020204"/>
                <a:cs typeface="+mn-cs"/>
              </a:rPr>
              <a:t>chosen</a:t>
            </a:r>
            <a:endParaRPr lang="fr-FR" sz="1600" dirty="0">
              <a:solidFill>
                <a:srgbClr val="39393B"/>
              </a:solidFill>
              <a:latin typeface="Trebuchet MS" panose="020B0603020202020204"/>
              <a:cs typeface="+mn-cs"/>
            </a:endParaRPr>
          </a:p>
        </p:txBody>
      </p:sp>
      <p:sp>
        <p:nvSpPr>
          <p:cNvPr id="39" name="Down Arrow 38">
            <a:extLst>
              <a:ext uri="{FF2B5EF4-FFF2-40B4-BE49-F238E27FC236}">
                <a16:creationId xmlns:a16="http://schemas.microsoft.com/office/drawing/2014/main" id="{B4536ABA-601E-B842-A8C6-265381EE3F18}"/>
              </a:ext>
            </a:extLst>
          </p:cNvPr>
          <p:cNvSpPr/>
          <p:nvPr/>
        </p:nvSpPr>
        <p:spPr>
          <a:xfrm>
            <a:off x="4060354" y="5469320"/>
            <a:ext cx="224749" cy="520089"/>
          </a:xfrm>
          <a:prstGeom prst="down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sp>
        <p:nvSpPr>
          <p:cNvPr id="40" name="Rectangle 39">
            <a:extLst>
              <a:ext uri="{FF2B5EF4-FFF2-40B4-BE49-F238E27FC236}">
                <a16:creationId xmlns:a16="http://schemas.microsoft.com/office/drawing/2014/main" id="{090025EF-2F12-9D49-9DC2-FAC4A2E0ED8D}"/>
              </a:ext>
            </a:extLst>
          </p:cNvPr>
          <p:cNvSpPr/>
          <p:nvPr/>
        </p:nvSpPr>
        <p:spPr>
          <a:xfrm>
            <a:off x="3922555" y="5925632"/>
            <a:ext cx="888385" cy="461665"/>
          </a:xfrm>
          <a:prstGeom prst="rect">
            <a:avLst/>
          </a:prstGeom>
        </p:spPr>
        <p:txBody>
          <a:bodyPr wrap="none">
            <a:spAutoFit/>
          </a:bodyPr>
          <a:lstStyle/>
          <a:p>
            <a:pPr defTabSz="1219170" eaLnBrk="1" fontAlgn="auto" hangingPunct="1">
              <a:spcBef>
                <a:spcPts val="0"/>
              </a:spcBef>
              <a:spcAft>
                <a:spcPts val="0"/>
              </a:spcAft>
            </a:pPr>
            <a:r>
              <a:rPr lang="fr-FR" sz="2400" dirty="0">
                <a:solidFill>
                  <a:srgbClr val="39393B"/>
                </a:solidFill>
                <a:latin typeface="Trebuchet MS" panose="020B0603020202020204"/>
                <a:cs typeface="+mn-cs"/>
              </a:rPr>
              <a:t>25,1°</a:t>
            </a:r>
          </a:p>
        </p:txBody>
      </p:sp>
      <p:sp>
        <p:nvSpPr>
          <p:cNvPr id="42" name="Rectangle 41">
            <a:extLst>
              <a:ext uri="{FF2B5EF4-FFF2-40B4-BE49-F238E27FC236}">
                <a16:creationId xmlns:a16="http://schemas.microsoft.com/office/drawing/2014/main" id="{3CAE4888-506F-964A-8DB1-4468316295C5}"/>
              </a:ext>
            </a:extLst>
          </p:cNvPr>
          <p:cNvSpPr/>
          <p:nvPr/>
        </p:nvSpPr>
        <p:spPr>
          <a:xfrm>
            <a:off x="273749" y="2151865"/>
            <a:ext cx="6098770" cy="2034471"/>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sp>
        <p:nvSpPr>
          <p:cNvPr id="43" name="Rectangle 42">
            <a:extLst>
              <a:ext uri="{FF2B5EF4-FFF2-40B4-BE49-F238E27FC236}">
                <a16:creationId xmlns:a16="http://schemas.microsoft.com/office/drawing/2014/main" id="{5A470D92-1985-D34E-B1D8-6CED71DC57AF}"/>
              </a:ext>
            </a:extLst>
          </p:cNvPr>
          <p:cNvSpPr/>
          <p:nvPr/>
        </p:nvSpPr>
        <p:spPr>
          <a:xfrm>
            <a:off x="273749" y="4321931"/>
            <a:ext cx="6098770" cy="2101338"/>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sp>
        <p:nvSpPr>
          <p:cNvPr id="44" name="TextBox 43">
            <a:extLst>
              <a:ext uri="{FF2B5EF4-FFF2-40B4-BE49-F238E27FC236}">
                <a16:creationId xmlns:a16="http://schemas.microsoft.com/office/drawing/2014/main" id="{3B5B42D8-48FF-9449-9AB5-D8EB0963E8D5}"/>
              </a:ext>
            </a:extLst>
          </p:cNvPr>
          <p:cNvSpPr txBox="1"/>
          <p:nvPr/>
        </p:nvSpPr>
        <p:spPr>
          <a:xfrm>
            <a:off x="5601970" y="6021757"/>
            <a:ext cx="936004" cy="461665"/>
          </a:xfrm>
          <a:prstGeom prst="rect">
            <a:avLst/>
          </a:prstGeom>
          <a:noFill/>
        </p:spPr>
        <p:txBody>
          <a:bodyPr wrap="square" rtlCol="0">
            <a:spAutoFit/>
          </a:bodyPr>
          <a:lstStyle/>
          <a:p>
            <a:pPr defTabSz="1219170" eaLnBrk="1" fontAlgn="auto" hangingPunct="1">
              <a:spcBef>
                <a:spcPts val="0"/>
              </a:spcBef>
              <a:spcAft>
                <a:spcPts val="0"/>
              </a:spcAft>
            </a:pPr>
            <a:r>
              <a:rPr lang="fr-FR" sz="2400" dirty="0">
                <a:solidFill>
                  <a:srgbClr val="39393B"/>
                </a:solidFill>
                <a:latin typeface="Trebuchet MS" panose="020B0603020202020204"/>
                <a:cs typeface="+mn-cs"/>
              </a:rPr>
              <a:t>R=6</a:t>
            </a:r>
          </a:p>
        </p:txBody>
      </p:sp>
      <p:sp>
        <p:nvSpPr>
          <p:cNvPr id="45" name="TextBox 44">
            <a:extLst>
              <a:ext uri="{FF2B5EF4-FFF2-40B4-BE49-F238E27FC236}">
                <a16:creationId xmlns:a16="http://schemas.microsoft.com/office/drawing/2014/main" id="{F0FA8642-C741-6641-BF7A-B9484568F942}"/>
              </a:ext>
            </a:extLst>
          </p:cNvPr>
          <p:cNvSpPr txBox="1"/>
          <p:nvPr/>
        </p:nvSpPr>
        <p:spPr>
          <a:xfrm>
            <a:off x="5564441" y="3706925"/>
            <a:ext cx="936004" cy="461665"/>
          </a:xfrm>
          <a:prstGeom prst="rect">
            <a:avLst/>
          </a:prstGeom>
          <a:noFill/>
        </p:spPr>
        <p:txBody>
          <a:bodyPr wrap="square" rtlCol="0">
            <a:spAutoFit/>
          </a:bodyPr>
          <a:lstStyle/>
          <a:p>
            <a:pPr defTabSz="1219170" eaLnBrk="1" fontAlgn="auto" hangingPunct="1">
              <a:spcBef>
                <a:spcPts val="0"/>
              </a:spcBef>
              <a:spcAft>
                <a:spcPts val="0"/>
              </a:spcAft>
            </a:pPr>
            <a:r>
              <a:rPr lang="fr-FR" sz="2400" dirty="0">
                <a:solidFill>
                  <a:srgbClr val="39393B"/>
                </a:solidFill>
                <a:latin typeface="Trebuchet MS" panose="020B0603020202020204"/>
                <a:cs typeface="+mn-cs"/>
              </a:rPr>
              <a:t>R=7</a:t>
            </a:r>
          </a:p>
        </p:txBody>
      </p:sp>
      <p:sp>
        <p:nvSpPr>
          <p:cNvPr id="46" name="Oval 45">
            <a:extLst>
              <a:ext uri="{FF2B5EF4-FFF2-40B4-BE49-F238E27FC236}">
                <a16:creationId xmlns:a16="http://schemas.microsoft.com/office/drawing/2014/main" id="{3894B500-3CB5-8A4D-9A55-9FDE6937457E}"/>
              </a:ext>
            </a:extLst>
          </p:cNvPr>
          <p:cNvSpPr/>
          <p:nvPr/>
        </p:nvSpPr>
        <p:spPr>
          <a:xfrm>
            <a:off x="516552" y="2690720"/>
            <a:ext cx="3099889" cy="780843"/>
          </a:xfrm>
          <a:prstGeom prst="ellipse">
            <a:avLst/>
          </a:prstGeom>
          <a:solidFill>
            <a:srgbClr val="920C01">
              <a:alpha val="4902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sp>
        <p:nvSpPr>
          <p:cNvPr id="47" name="TextBox 46">
            <a:extLst>
              <a:ext uri="{FF2B5EF4-FFF2-40B4-BE49-F238E27FC236}">
                <a16:creationId xmlns:a16="http://schemas.microsoft.com/office/drawing/2014/main" id="{0D96A0E6-EC07-5E49-B256-2A03E6C7FB1A}"/>
              </a:ext>
            </a:extLst>
          </p:cNvPr>
          <p:cNvSpPr txBox="1"/>
          <p:nvPr/>
        </p:nvSpPr>
        <p:spPr>
          <a:xfrm>
            <a:off x="465912" y="2134919"/>
            <a:ext cx="3376158" cy="584775"/>
          </a:xfrm>
          <a:prstGeom prst="rect">
            <a:avLst/>
          </a:prstGeom>
          <a:noFill/>
        </p:spPr>
        <p:txBody>
          <a:bodyPr wrap="square" rtlCol="0">
            <a:spAutoFit/>
          </a:bodyPr>
          <a:lstStyle/>
          <a:p>
            <a:pPr algn="ctr" defTabSz="1219170" eaLnBrk="1" fontAlgn="auto" hangingPunct="1">
              <a:spcBef>
                <a:spcPts val="0"/>
              </a:spcBef>
              <a:spcAft>
                <a:spcPts val="0"/>
              </a:spcAft>
            </a:pPr>
            <a:r>
              <a:rPr lang="fr-FR" sz="1600" dirty="0" err="1">
                <a:solidFill>
                  <a:srgbClr val="39393B"/>
                </a:solidFill>
                <a:latin typeface="Trebuchet MS" panose="020B0603020202020204"/>
                <a:cs typeface="+mn-cs"/>
              </a:rPr>
              <a:t>Closest</a:t>
            </a:r>
            <a:r>
              <a:rPr lang="fr-FR" sz="1600" dirty="0">
                <a:solidFill>
                  <a:srgbClr val="39393B"/>
                </a:solidFill>
                <a:latin typeface="Trebuchet MS" panose="020B0603020202020204"/>
                <a:cs typeface="+mn-cs"/>
              </a:rPr>
              <a:t> group (</a:t>
            </a:r>
            <a:r>
              <a:rPr lang="fr-FR" sz="1600" dirty="0" err="1">
                <a:solidFill>
                  <a:srgbClr val="39393B"/>
                </a:solidFill>
                <a:latin typeface="Trebuchet MS" panose="020B0603020202020204"/>
                <a:cs typeface="+mn-cs"/>
              </a:rPr>
              <a:t>wrt</a:t>
            </a:r>
            <a:r>
              <a:rPr lang="fr-FR" sz="1600" dirty="0">
                <a:solidFill>
                  <a:srgbClr val="39393B"/>
                </a:solidFill>
                <a:latin typeface="Trebuchet MS" panose="020B0603020202020204"/>
                <a:cs typeface="+mn-cs"/>
              </a:rPr>
              <a:t> the </a:t>
            </a:r>
            <a:r>
              <a:rPr lang="fr-FR" sz="1600" dirty="0" err="1">
                <a:solidFill>
                  <a:srgbClr val="39393B"/>
                </a:solidFill>
                <a:latin typeface="Trebuchet MS" panose="020B0603020202020204"/>
                <a:cs typeface="+mn-cs"/>
              </a:rPr>
              <a:t>tolerance</a:t>
            </a:r>
            <a:r>
              <a:rPr lang="fr-FR" sz="1600" dirty="0">
                <a:solidFill>
                  <a:srgbClr val="39393B"/>
                </a:solidFill>
                <a:latin typeface="Trebuchet MS" panose="020B0603020202020204"/>
                <a:cs typeface="+mn-cs"/>
              </a:rPr>
              <a:t>) of </a:t>
            </a:r>
            <a:r>
              <a:rPr lang="fr-FR" sz="1600" dirty="0" err="1">
                <a:solidFill>
                  <a:srgbClr val="39393B"/>
                </a:solidFill>
                <a:latin typeface="Trebuchet MS" panose="020B0603020202020204"/>
                <a:cs typeface="+mn-cs"/>
              </a:rPr>
              <a:t>two</a:t>
            </a:r>
            <a:r>
              <a:rPr lang="fr-FR" sz="1600" dirty="0">
                <a:solidFill>
                  <a:srgbClr val="39393B"/>
                </a:solidFill>
                <a:latin typeface="Trebuchet MS" panose="020B0603020202020204"/>
                <a:cs typeface="+mn-cs"/>
              </a:rPr>
              <a:t> </a:t>
            </a:r>
            <a:r>
              <a:rPr lang="fr-FR" sz="1600" dirty="0" err="1">
                <a:solidFill>
                  <a:srgbClr val="39393B"/>
                </a:solidFill>
                <a:latin typeface="Trebuchet MS" panose="020B0603020202020204"/>
                <a:cs typeface="+mn-cs"/>
              </a:rPr>
              <a:t>is</a:t>
            </a:r>
            <a:r>
              <a:rPr lang="fr-FR" sz="1600" dirty="0">
                <a:solidFill>
                  <a:srgbClr val="39393B"/>
                </a:solidFill>
                <a:latin typeface="Trebuchet MS" panose="020B0603020202020204"/>
                <a:cs typeface="+mn-cs"/>
              </a:rPr>
              <a:t> </a:t>
            </a:r>
            <a:r>
              <a:rPr lang="fr-FR" sz="1600" dirty="0" err="1">
                <a:solidFill>
                  <a:srgbClr val="39393B"/>
                </a:solidFill>
                <a:latin typeface="Trebuchet MS" panose="020B0603020202020204"/>
                <a:cs typeface="+mn-cs"/>
              </a:rPr>
              <a:t>chosen</a:t>
            </a:r>
            <a:endParaRPr lang="fr-FR" sz="1600" dirty="0">
              <a:solidFill>
                <a:srgbClr val="39393B"/>
              </a:solidFill>
              <a:latin typeface="Trebuchet MS" panose="020B0603020202020204"/>
              <a:cs typeface="+mn-cs"/>
            </a:endParaRPr>
          </a:p>
        </p:txBody>
      </p:sp>
      <p:cxnSp>
        <p:nvCxnSpPr>
          <p:cNvPr id="48" name="Straight Arrow Connector 47">
            <a:extLst>
              <a:ext uri="{FF2B5EF4-FFF2-40B4-BE49-F238E27FC236}">
                <a16:creationId xmlns:a16="http://schemas.microsoft.com/office/drawing/2014/main" id="{918BCE86-DB35-1D41-BC51-7986F1B8189B}"/>
              </a:ext>
            </a:extLst>
          </p:cNvPr>
          <p:cNvCxnSpPr>
            <a:cxnSpLocks/>
          </p:cNvCxnSpPr>
          <p:nvPr/>
        </p:nvCxnSpPr>
        <p:spPr>
          <a:xfrm flipH="1">
            <a:off x="1238501" y="5302044"/>
            <a:ext cx="61859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71550177-665C-6348-9114-C2CCB5ABD487}"/>
              </a:ext>
            </a:extLst>
          </p:cNvPr>
          <p:cNvSpPr txBox="1"/>
          <p:nvPr/>
        </p:nvSpPr>
        <p:spPr>
          <a:xfrm>
            <a:off x="1138909" y="4944015"/>
            <a:ext cx="2035164" cy="338554"/>
          </a:xfrm>
          <a:prstGeom prst="rect">
            <a:avLst/>
          </a:prstGeom>
          <a:noFill/>
        </p:spPr>
        <p:txBody>
          <a:bodyPr wrap="square" rtlCol="0">
            <a:spAutoFit/>
          </a:bodyPr>
          <a:lstStyle/>
          <a:p>
            <a:pPr defTabSz="1219170" eaLnBrk="1" fontAlgn="auto" hangingPunct="1">
              <a:spcBef>
                <a:spcPts val="0"/>
              </a:spcBef>
              <a:spcAft>
                <a:spcPts val="0"/>
              </a:spcAft>
            </a:pPr>
            <a:r>
              <a:rPr lang="fr-FR" sz="1600" dirty="0">
                <a:solidFill>
                  <a:srgbClr val="39393B"/>
                </a:solidFill>
                <a:latin typeface="Trebuchet MS" panose="020B0603020202020204"/>
                <a:cs typeface="+mn-cs"/>
              </a:rPr>
              <a:t>divergent</a:t>
            </a:r>
          </a:p>
        </p:txBody>
      </p:sp>
      <p:sp>
        <p:nvSpPr>
          <p:cNvPr id="41" name="Oval 45">
            <a:extLst>
              <a:ext uri="{FF2B5EF4-FFF2-40B4-BE49-F238E27FC236}">
                <a16:creationId xmlns:a16="http://schemas.microsoft.com/office/drawing/2014/main" id="{3894B500-3CB5-8A4D-9A55-9FDE6937457E}"/>
              </a:ext>
            </a:extLst>
          </p:cNvPr>
          <p:cNvSpPr/>
          <p:nvPr/>
        </p:nvSpPr>
        <p:spPr>
          <a:xfrm>
            <a:off x="2516501" y="2676404"/>
            <a:ext cx="3099889" cy="805218"/>
          </a:xfrm>
          <a:prstGeom prst="ellipse">
            <a:avLst/>
          </a:prstGeom>
          <a:solidFill>
            <a:srgbClr val="920C01">
              <a:alpha val="4902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spTree>
    <p:extLst>
      <p:ext uri="{BB962C8B-B14F-4D97-AF65-F5344CB8AC3E}">
        <p14:creationId xmlns:p14="http://schemas.microsoft.com/office/powerpoint/2010/main" val="239327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Effect transition="in" filter="fade">
                                      <p:cBhvr>
                                        <p:cTn id="38" dur="500"/>
                                        <p:tgtEl>
                                          <p:spTgt spid="5">
                                            <p:txEl>
                                              <p:pRg st="3" end="3"/>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par>
                                <p:cTn id="51" presetID="10"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
                                            <p:txEl>
                                              <p:pRg st="4" end="4"/>
                                            </p:txEl>
                                          </p:spTgt>
                                        </p:tgtEl>
                                        <p:attrNameLst>
                                          <p:attrName>style.visibility</p:attrName>
                                        </p:attrNameLst>
                                      </p:cBhvr>
                                      <p:to>
                                        <p:strVal val="visible"/>
                                      </p:to>
                                    </p:set>
                                    <p:animEffect transition="in" filter="fade">
                                      <p:cBhvr>
                                        <p:cTn id="61" dur="500"/>
                                        <p:tgtEl>
                                          <p:spTgt spid="5">
                                            <p:txEl>
                                              <p:pRg st="4" end="4"/>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5">
                                            <p:txEl>
                                              <p:pRg st="7" end="7"/>
                                            </p:txEl>
                                          </p:spTgt>
                                        </p:tgtEl>
                                        <p:attrNameLst>
                                          <p:attrName>style.visibility</p:attrName>
                                        </p:attrNameLst>
                                      </p:cBhvr>
                                      <p:to>
                                        <p:strVal val="visible"/>
                                      </p:to>
                                    </p:set>
                                    <p:animEffect transition="in" filter="barn(inVertical)">
                                      <p:cBhvr>
                                        <p:cTn id="72" dur="500"/>
                                        <p:tgtEl>
                                          <p:spTgt spid="5">
                                            <p:txEl>
                                              <p:pRg st="7" end="7"/>
                                            </p:txEl>
                                          </p:spTgt>
                                        </p:tgtEl>
                                      </p:cBhvr>
                                    </p:animEffect>
                                  </p:childTnLst>
                                </p:cTn>
                              </p:par>
                              <p:par>
                                <p:cTn id="73" presetID="16" presetClass="entr" presetSubtype="21" fill="hold" nodeType="withEffect">
                                  <p:stCondLst>
                                    <p:cond delay="0"/>
                                  </p:stCondLst>
                                  <p:childTnLst>
                                    <p:set>
                                      <p:cBhvr>
                                        <p:cTn id="74" dur="1" fill="hold">
                                          <p:stCondLst>
                                            <p:cond delay="0"/>
                                          </p:stCondLst>
                                        </p:cTn>
                                        <p:tgtEl>
                                          <p:spTgt spid="5">
                                            <p:txEl>
                                              <p:pRg st="8" end="8"/>
                                            </p:txEl>
                                          </p:spTgt>
                                        </p:tgtEl>
                                        <p:attrNameLst>
                                          <p:attrName>style.visibility</p:attrName>
                                        </p:attrNameLst>
                                      </p:cBhvr>
                                      <p:to>
                                        <p:strVal val="visible"/>
                                      </p:to>
                                    </p:set>
                                    <p:animEffect transition="in" filter="barn(inVertical)">
                                      <p:cBhvr>
                                        <p:cTn id="75" dur="500"/>
                                        <p:tgtEl>
                                          <p:spTgt spid="5">
                                            <p:txEl>
                                              <p:pRg st="8" end="8"/>
                                            </p:txEl>
                                          </p:spTgt>
                                        </p:tgtEl>
                                      </p:cBhvr>
                                    </p:animEffect>
                                  </p:childTnLst>
                                </p:cTn>
                              </p:par>
                              <p:par>
                                <p:cTn id="76" presetID="16" presetClass="entr" presetSubtype="21" fill="hold" nodeType="withEffect">
                                  <p:stCondLst>
                                    <p:cond delay="0"/>
                                  </p:stCondLst>
                                  <p:childTnLst>
                                    <p:set>
                                      <p:cBhvr>
                                        <p:cTn id="77" dur="1" fill="hold">
                                          <p:stCondLst>
                                            <p:cond delay="0"/>
                                          </p:stCondLst>
                                        </p:cTn>
                                        <p:tgtEl>
                                          <p:spTgt spid="5">
                                            <p:txEl>
                                              <p:pRg st="9" end="9"/>
                                            </p:txEl>
                                          </p:spTgt>
                                        </p:tgtEl>
                                        <p:attrNameLst>
                                          <p:attrName>style.visibility</p:attrName>
                                        </p:attrNameLst>
                                      </p:cBhvr>
                                      <p:to>
                                        <p:strVal val="visible"/>
                                      </p:to>
                                    </p:set>
                                    <p:animEffect transition="in" filter="barn(inVertical)">
                                      <p:cBhvr>
                                        <p:cTn id="78" dur="500"/>
                                        <p:tgtEl>
                                          <p:spTgt spid="5">
                                            <p:txEl>
                                              <p:pRg st="9" end="9"/>
                                            </p:txEl>
                                          </p:spTgt>
                                        </p:tgtEl>
                                      </p:cBhvr>
                                    </p:animEffect>
                                  </p:childTnLst>
                                </p:cTn>
                              </p:par>
                              <p:par>
                                <p:cTn id="79" presetID="16" presetClass="entr" presetSubtype="21" fill="hold" nodeType="withEffect">
                                  <p:stCondLst>
                                    <p:cond delay="0"/>
                                  </p:stCondLst>
                                  <p:childTnLst>
                                    <p:set>
                                      <p:cBhvr>
                                        <p:cTn id="80" dur="1" fill="hold">
                                          <p:stCondLst>
                                            <p:cond delay="0"/>
                                          </p:stCondLst>
                                        </p:cTn>
                                        <p:tgtEl>
                                          <p:spTgt spid="5">
                                            <p:txEl>
                                              <p:pRg st="10" end="10"/>
                                            </p:txEl>
                                          </p:spTgt>
                                        </p:tgtEl>
                                        <p:attrNameLst>
                                          <p:attrName>style.visibility</p:attrName>
                                        </p:attrNameLst>
                                      </p:cBhvr>
                                      <p:to>
                                        <p:strVal val="visible"/>
                                      </p:to>
                                    </p:set>
                                    <p:animEffect transition="in" filter="barn(inVertical)">
                                      <p:cBhvr>
                                        <p:cTn id="81"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P spid="37" grpId="0" animBg="1"/>
      <p:bldP spid="38" grpId="0"/>
      <p:bldP spid="39" grpId="0" animBg="1"/>
      <p:bldP spid="40" grpId="0"/>
      <p:bldP spid="44" grpId="0"/>
      <p:bldP spid="45" grpId="0"/>
      <p:bldP spid="46" grpId="0" animBg="1"/>
      <p:bldP spid="47" grpId="0"/>
      <p:bldP spid="49" grpId="0"/>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47" y="1289137"/>
            <a:ext cx="9261120" cy="4896824"/>
          </a:xfrm>
          <a:prstGeom prst="rect">
            <a:avLst/>
          </a:prstGeom>
        </p:spPr>
      </p:pic>
      <p:sp>
        <p:nvSpPr>
          <p:cNvPr id="6" name="Rectangle 5"/>
          <p:cNvSpPr/>
          <p:nvPr/>
        </p:nvSpPr>
        <p:spPr>
          <a:xfrm>
            <a:off x="113405" y="1880179"/>
            <a:ext cx="9166522" cy="4137745"/>
          </a:xfrm>
          <a:prstGeom prst="rect">
            <a:avLst/>
          </a:prstGeom>
          <a:no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sp>
        <p:nvSpPr>
          <p:cNvPr id="8" name="ZoneTexte 7"/>
          <p:cNvSpPr txBox="1"/>
          <p:nvPr/>
        </p:nvSpPr>
        <p:spPr>
          <a:xfrm>
            <a:off x="9487131" y="5094594"/>
            <a:ext cx="2459421" cy="1015663"/>
          </a:xfrm>
          <a:prstGeom prst="rect">
            <a:avLst/>
          </a:prstGeom>
          <a:noFill/>
          <a:ln w="57150">
            <a:solidFill>
              <a:schemeClr val="accent1"/>
            </a:solidFill>
          </a:ln>
        </p:spPr>
        <p:txBody>
          <a:bodyPr wrap="square" rtlCol="0">
            <a:spAutoFit/>
          </a:bodyPr>
          <a:lstStyle/>
          <a:p>
            <a:pPr defTabSz="1219170" eaLnBrk="1" fontAlgn="auto" hangingPunct="1">
              <a:spcBef>
                <a:spcPts val="0"/>
              </a:spcBef>
              <a:spcAft>
                <a:spcPts val="0"/>
              </a:spcAft>
            </a:pPr>
            <a:r>
              <a:rPr lang="en-US" dirty="0">
                <a:solidFill>
                  <a:srgbClr val="39393B"/>
                </a:solidFill>
                <a:latin typeface="Trebuchet MS" panose="020B0603020202020204"/>
                <a:cs typeface="+mn-cs"/>
              </a:rPr>
              <a:t>Monthly savings are calculated and registered in the BC.</a:t>
            </a:r>
            <a:endParaRPr lang="fr-FR" sz="2400" dirty="0">
              <a:solidFill>
                <a:srgbClr val="39393B"/>
              </a:solidFill>
              <a:latin typeface="Trebuchet MS" panose="020B0603020202020204"/>
              <a:cs typeface="+mn-cs"/>
            </a:endParaRPr>
          </a:p>
        </p:txBody>
      </p:sp>
      <p:sp>
        <p:nvSpPr>
          <p:cNvPr id="9" name="Rectangle 8"/>
          <p:cNvSpPr/>
          <p:nvPr/>
        </p:nvSpPr>
        <p:spPr>
          <a:xfrm>
            <a:off x="825107" y="2189156"/>
            <a:ext cx="4378309" cy="662151"/>
          </a:xfrm>
          <a:prstGeom prst="rect">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sp>
        <p:nvSpPr>
          <p:cNvPr id="12" name="ZoneTexte 11"/>
          <p:cNvSpPr txBox="1"/>
          <p:nvPr/>
        </p:nvSpPr>
        <p:spPr>
          <a:xfrm>
            <a:off x="9487130" y="1880179"/>
            <a:ext cx="2459420" cy="1015663"/>
          </a:xfrm>
          <a:prstGeom prst="rect">
            <a:avLst/>
          </a:prstGeom>
          <a:noFill/>
          <a:ln w="57150">
            <a:solidFill>
              <a:srgbClr val="00B0F0"/>
            </a:solidFill>
          </a:ln>
        </p:spPr>
        <p:txBody>
          <a:bodyPr wrap="square" rtlCol="0">
            <a:spAutoFit/>
          </a:bodyPr>
          <a:lstStyle/>
          <a:p>
            <a:pPr defTabSz="1219170" eaLnBrk="1" fontAlgn="auto" hangingPunct="1">
              <a:spcBef>
                <a:spcPts val="0"/>
              </a:spcBef>
              <a:spcAft>
                <a:spcPts val="0"/>
              </a:spcAft>
            </a:pPr>
            <a:r>
              <a:rPr lang="en-US" dirty="0">
                <a:solidFill>
                  <a:srgbClr val="39393B"/>
                </a:solidFill>
                <a:latin typeface="Trebuchet MS" panose="020B0603020202020204"/>
                <a:cs typeface="+mn-cs"/>
              </a:rPr>
              <a:t>Hourly data are qualified and registered in the BC. </a:t>
            </a:r>
            <a:endParaRPr lang="fr-FR" sz="2400" dirty="0">
              <a:solidFill>
                <a:srgbClr val="39393B"/>
              </a:solidFill>
              <a:latin typeface="Trebuchet MS" panose="020B0603020202020204"/>
              <a:cs typeface="+mn-cs"/>
            </a:endParaRPr>
          </a:p>
        </p:txBody>
      </p:sp>
      <p:sp>
        <p:nvSpPr>
          <p:cNvPr id="13" name="Rectangle 12"/>
          <p:cNvSpPr/>
          <p:nvPr/>
        </p:nvSpPr>
        <p:spPr>
          <a:xfrm>
            <a:off x="180971" y="2036005"/>
            <a:ext cx="9040398" cy="3351297"/>
          </a:xfrm>
          <a:prstGeom prst="rect">
            <a:avLst/>
          </a:prstGeom>
          <a:no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sp>
        <p:nvSpPr>
          <p:cNvPr id="14" name="ZoneTexte 13"/>
          <p:cNvSpPr txBox="1"/>
          <p:nvPr/>
        </p:nvSpPr>
        <p:spPr>
          <a:xfrm>
            <a:off x="9487130" y="2933388"/>
            <a:ext cx="2459420" cy="2123658"/>
          </a:xfrm>
          <a:prstGeom prst="rect">
            <a:avLst/>
          </a:prstGeom>
          <a:noFill/>
          <a:ln w="57150">
            <a:solidFill>
              <a:srgbClr val="00B050"/>
            </a:solidFill>
          </a:ln>
        </p:spPr>
        <p:txBody>
          <a:bodyPr wrap="square" rtlCol="0">
            <a:spAutoFit/>
          </a:bodyPr>
          <a:lstStyle/>
          <a:p>
            <a:pPr defTabSz="1219170" eaLnBrk="1" fontAlgn="auto" hangingPunct="1">
              <a:spcBef>
                <a:spcPts val="0"/>
              </a:spcBef>
              <a:spcAft>
                <a:spcPts val="0"/>
              </a:spcAft>
            </a:pPr>
            <a:r>
              <a:rPr lang="en-US" dirty="0">
                <a:solidFill>
                  <a:srgbClr val="39393B"/>
                </a:solidFill>
                <a:latin typeface="Trebuchet MS" panose="020B0603020202020204"/>
                <a:cs typeface="+mn-cs"/>
              </a:rPr>
              <a:t>Daily consumption is qualified, predicted consumption is calculated, savings consumption is calculated and all are registered in the BC.</a:t>
            </a:r>
            <a:endParaRPr lang="fr-FR" sz="2400" dirty="0">
              <a:solidFill>
                <a:srgbClr val="39393B"/>
              </a:solidFill>
              <a:latin typeface="Trebuchet MS" panose="020B0603020202020204"/>
              <a:cs typeface="+mn-cs"/>
            </a:endParaRPr>
          </a:p>
        </p:txBody>
      </p:sp>
      <p:sp>
        <p:nvSpPr>
          <p:cNvPr id="10" name="Titre 1"/>
          <p:cNvSpPr>
            <a:spLocks noGrp="1"/>
          </p:cNvSpPr>
          <p:nvPr>
            <p:ph type="title"/>
          </p:nvPr>
        </p:nvSpPr>
        <p:spPr>
          <a:xfrm>
            <a:off x="794" y="14547"/>
            <a:ext cx="12192000" cy="817561"/>
          </a:xfrm>
        </p:spPr>
        <p:txBody>
          <a:bodyPr/>
          <a:lstStyle/>
          <a:p>
            <a:r>
              <a:rPr lang="fr-FR" b="1" dirty="0"/>
              <a:t>The Daily </a:t>
            </a:r>
            <a:r>
              <a:rPr lang="fr-FR" b="1" dirty="0" err="1"/>
              <a:t>Prediction</a:t>
            </a:r>
            <a:r>
              <a:rPr lang="fr-FR" b="1" dirty="0"/>
              <a:t> Scenario</a:t>
            </a:r>
          </a:p>
        </p:txBody>
      </p:sp>
    </p:spTree>
    <p:extLst>
      <p:ext uri="{BB962C8B-B14F-4D97-AF65-F5344CB8AC3E}">
        <p14:creationId xmlns:p14="http://schemas.microsoft.com/office/powerpoint/2010/main" val="362885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5194" y="14193"/>
            <a:ext cx="10363200" cy="817561"/>
          </a:xfrm>
        </p:spPr>
        <p:txBody>
          <a:bodyPr/>
          <a:lstStyle/>
          <a:p>
            <a:r>
              <a:rPr lang="fr-FR" b="1" dirty="0"/>
              <a:t>The Daily </a:t>
            </a:r>
            <a:r>
              <a:rPr lang="fr-FR" b="1" dirty="0" err="1"/>
              <a:t>Prediction</a:t>
            </a:r>
            <a:r>
              <a:rPr lang="fr-FR" b="1" dirty="0"/>
              <a:t> Scenario</a:t>
            </a:r>
            <a:endParaRPr lang="fr-FR" dirty="0"/>
          </a:p>
        </p:txBody>
      </p:sp>
      <p:pic>
        <p:nvPicPr>
          <p:cNvPr id="4" name="Image 3"/>
          <p:cNvPicPr>
            <a:picLocks noChangeAspect="1"/>
          </p:cNvPicPr>
          <p:nvPr/>
        </p:nvPicPr>
        <p:blipFill>
          <a:blip r:embed="rId2"/>
          <a:stretch>
            <a:fillRect/>
          </a:stretch>
        </p:blipFill>
        <p:spPr>
          <a:xfrm>
            <a:off x="190451" y="1244871"/>
            <a:ext cx="11812686" cy="5115389"/>
          </a:xfrm>
          <a:prstGeom prst="rect">
            <a:avLst/>
          </a:prstGeom>
        </p:spPr>
      </p:pic>
      <p:sp>
        <p:nvSpPr>
          <p:cNvPr id="5" name="Rectangle 4"/>
          <p:cNvSpPr/>
          <p:nvPr/>
        </p:nvSpPr>
        <p:spPr>
          <a:xfrm>
            <a:off x="10728383" y="1193677"/>
            <a:ext cx="1425373" cy="12477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spTree>
    <p:extLst>
      <p:ext uri="{BB962C8B-B14F-4D97-AF65-F5344CB8AC3E}">
        <p14:creationId xmlns:p14="http://schemas.microsoft.com/office/powerpoint/2010/main" val="1851771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7546872" y="1830440"/>
            <a:ext cx="3976577" cy="4093428"/>
          </a:xfrm>
          <a:prstGeom prst="rect">
            <a:avLst/>
          </a:prstGeom>
          <a:noFill/>
        </p:spPr>
        <p:txBody>
          <a:bodyPr wrap="square" rtlCol="0">
            <a:spAutoFit/>
          </a:bodyPr>
          <a:lstStyle/>
          <a:p>
            <a:pPr marL="342900" indent="-342900" defTabSz="1219170" eaLnBrk="1" fontAlgn="auto" hangingPunct="1">
              <a:spcBef>
                <a:spcPts val="0"/>
              </a:spcBef>
              <a:spcAft>
                <a:spcPts val="0"/>
              </a:spcAft>
              <a:buFont typeface="Arial" charset="0"/>
              <a:buChar char="•"/>
            </a:pPr>
            <a:r>
              <a:rPr lang="fr-FR" sz="2000" dirty="0">
                <a:solidFill>
                  <a:srgbClr val="39393B"/>
                </a:solidFill>
                <a:latin typeface="Trebuchet MS" panose="020B0603020202020204"/>
                <a:cs typeface="+mn-cs"/>
              </a:rPr>
              <a:t>Audit </a:t>
            </a:r>
            <a:r>
              <a:rPr lang="fr-FR" sz="2000" dirty="0" err="1">
                <a:solidFill>
                  <a:srgbClr val="39393B"/>
                </a:solidFill>
                <a:latin typeface="Trebuchet MS" panose="020B0603020202020204"/>
                <a:cs typeface="+mn-cs"/>
              </a:rPr>
              <a:t>process</a:t>
            </a:r>
            <a:r>
              <a:rPr lang="fr-FR" sz="2000" dirty="0">
                <a:solidFill>
                  <a:srgbClr val="39393B"/>
                </a:solidFill>
                <a:latin typeface="Trebuchet MS" panose="020B0603020202020204"/>
                <a:cs typeface="+mn-cs"/>
              </a:rPr>
              <a:t> </a:t>
            </a:r>
            <a:r>
              <a:rPr lang="fr-FR" sz="2000" dirty="0" err="1">
                <a:solidFill>
                  <a:srgbClr val="39393B"/>
                </a:solidFill>
                <a:latin typeface="Trebuchet MS" panose="020B0603020202020204"/>
                <a:cs typeface="+mn-cs"/>
              </a:rPr>
              <a:t>is</a:t>
            </a:r>
            <a:r>
              <a:rPr lang="fr-FR" sz="2000" dirty="0">
                <a:solidFill>
                  <a:srgbClr val="39393B"/>
                </a:solidFill>
                <a:latin typeface="Trebuchet MS" panose="020B0603020202020204"/>
                <a:cs typeface="+mn-cs"/>
              </a:rPr>
              <a:t> </a:t>
            </a:r>
            <a:r>
              <a:rPr lang="fr-FR" sz="2000" dirty="0" err="1">
                <a:solidFill>
                  <a:srgbClr val="39393B"/>
                </a:solidFill>
                <a:latin typeface="Trebuchet MS" panose="020B0603020202020204"/>
                <a:cs typeface="+mn-cs"/>
              </a:rPr>
              <a:t>conducted</a:t>
            </a:r>
            <a:r>
              <a:rPr lang="fr-FR" sz="2000" dirty="0">
                <a:solidFill>
                  <a:srgbClr val="39393B"/>
                </a:solidFill>
                <a:latin typeface="Trebuchet MS" panose="020B0603020202020204"/>
                <a:cs typeface="+mn-cs"/>
              </a:rPr>
              <a:t> </a:t>
            </a:r>
            <a:r>
              <a:rPr lang="fr-FR" sz="2000" dirty="0" err="1">
                <a:solidFill>
                  <a:srgbClr val="39393B"/>
                </a:solidFill>
                <a:latin typeface="Trebuchet MS" panose="020B0603020202020204"/>
                <a:cs typeface="+mn-cs"/>
              </a:rPr>
              <a:t>through</a:t>
            </a:r>
            <a:r>
              <a:rPr lang="fr-FR" sz="2000" dirty="0">
                <a:solidFill>
                  <a:srgbClr val="39393B"/>
                </a:solidFill>
                <a:latin typeface="Trebuchet MS" panose="020B0603020202020204"/>
                <a:cs typeface="+mn-cs"/>
              </a:rPr>
              <a:t> the Web Interface.</a:t>
            </a:r>
          </a:p>
          <a:p>
            <a:pPr marL="342900" indent="-342900" defTabSz="1219170" eaLnBrk="1" fontAlgn="auto" hangingPunct="1">
              <a:spcBef>
                <a:spcPts val="0"/>
              </a:spcBef>
              <a:spcAft>
                <a:spcPts val="0"/>
              </a:spcAft>
              <a:buFont typeface="Arial" charset="0"/>
              <a:buChar char="•"/>
            </a:pPr>
            <a:endParaRPr lang="fr-FR" sz="2000" dirty="0">
              <a:solidFill>
                <a:srgbClr val="39393B"/>
              </a:solidFill>
              <a:latin typeface="Trebuchet MS" panose="020B0603020202020204"/>
              <a:cs typeface="+mn-cs"/>
            </a:endParaRPr>
          </a:p>
          <a:p>
            <a:pPr marL="342900" indent="-342900" defTabSz="1219170" eaLnBrk="1" fontAlgn="auto" hangingPunct="1">
              <a:spcBef>
                <a:spcPts val="0"/>
              </a:spcBef>
              <a:spcAft>
                <a:spcPts val="0"/>
              </a:spcAft>
              <a:buFont typeface="Arial" charset="0"/>
              <a:buChar char="•"/>
            </a:pPr>
            <a:r>
              <a:rPr lang="fr-FR" sz="2000" dirty="0" err="1">
                <a:solidFill>
                  <a:srgbClr val="39393B"/>
                </a:solidFill>
                <a:latin typeface="Trebuchet MS" panose="020B0603020202020204"/>
                <a:cs typeface="+mn-cs"/>
              </a:rPr>
              <a:t>Differentes</a:t>
            </a:r>
            <a:r>
              <a:rPr lang="fr-FR" sz="2000" dirty="0">
                <a:solidFill>
                  <a:srgbClr val="39393B"/>
                </a:solidFill>
                <a:latin typeface="Trebuchet MS" panose="020B0603020202020204"/>
                <a:cs typeface="+mn-cs"/>
              </a:rPr>
              <a:t> </a:t>
            </a:r>
            <a:r>
              <a:rPr lang="fr-FR" sz="2000" dirty="0" err="1">
                <a:solidFill>
                  <a:srgbClr val="39393B"/>
                </a:solidFill>
                <a:latin typeface="Trebuchet MS" panose="020B0603020202020204"/>
                <a:cs typeface="+mn-cs"/>
              </a:rPr>
              <a:t>requests</a:t>
            </a:r>
            <a:r>
              <a:rPr lang="fr-FR" sz="2000" dirty="0">
                <a:solidFill>
                  <a:srgbClr val="39393B"/>
                </a:solidFill>
                <a:latin typeface="Trebuchet MS" panose="020B0603020202020204"/>
                <a:cs typeface="+mn-cs"/>
              </a:rPr>
              <a:t> are  possible:</a:t>
            </a:r>
          </a:p>
          <a:p>
            <a:pPr marL="952485" lvl="1" indent="-342900" defTabSz="1219170" eaLnBrk="1" fontAlgn="auto" hangingPunct="1">
              <a:spcBef>
                <a:spcPts val="0"/>
              </a:spcBef>
              <a:spcAft>
                <a:spcPts val="0"/>
              </a:spcAft>
              <a:buFont typeface="Arial" charset="0"/>
              <a:buChar char="•"/>
            </a:pPr>
            <a:r>
              <a:rPr lang="fr-FR" sz="2000" dirty="0" err="1">
                <a:solidFill>
                  <a:srgbClr val="39393B"/>
                </a:solidFill>
                <a:latin typeface="Trebuchet MS" panose="020B0603020202020204"/>
                <a:cs typeface="+mn-cs"/>
              </a:rPr>
              <a:t>E.g</a:t>
            </a:r>
            <a:r>
              <a:rPr lang="fr-FR" sz="2000" dirty="0">
                <a:solidFill>
                  <a:srgbClr val="39393B"/>
                </a:solidFill>
                <a:latin typeface="Trebuchet MS" panose="020B0603020202020204"/>
                <a:cs typeface="+mn-cs"/>
              </a:rPr>
              <a:t>., audit the </a:t>
            </a:r>
            <a:r>
              <a:rPr lang="fr-FR" sz="2000" dirty="0" err="1">
                <a:solidFill>
                  <a:srgbClr val="39393B"/>
                </a:solidFill>
                <a:latin typeface="Trebuchet MS" panose="020B0603020202020204"/>
                <a:cs typeface="+mn-cs"/>
              </a:rPr>
              <a:t>comsumption</a:t>
            </a:r>
            <a:r>
              <a:rPr lang="fr-FR" sz="2000" dirty="0">
                <a:solidFill>
                  <a:srgbClr val="39393B"/>
                </a:solidFill>
                <a:latin typeface="Trebuchet MS" panose="020B0603020202020204"/>
                <a:cs typeface="+mn-cs"/>
              </a:rPr>
              <a:t> </a:t>
            </a:r>
            <a:r>
              <a:rPr lang="fr-FR" sz="2000" dirty="0" err="1">
                <a:solidFill>
                  <a:srgbClr val="39393B"/>
                </a:solidFill>
                <a:latin typeface="Trebuchet MS" panose="020B0603020202020204"/>
                <a:cs typeface="+mn-cs"/>
              </a:rPr>
              <a:t>prediction</a:t>
            </a:r>
            <a:r>
              <a:rPr lang="fr-FR" sz="2000" dirty="0">
                <a:solidFill>
                  <a:srgbClr val="39393B"/>
                </a:solidFill>
                <a:latin typeface="Trebuchet MS" panose="020B0603020202020204"/>
                <a:cs typeface="+mn-cs"/>
              </a:rPr>
              <a:t> for  02/11/2015, 12:00.</a:t>
            </a:r>
          </a:p>
          <a:p>
            <a:pPr marL="952485" lvl="1" indent="-342900" defTabSz="1219170" eaLnBrk="1" fontAlgn="auto" hangingPunct="1">
              <a:spcBef>
                <a:spcPts val="0"/>
              </a:spcBef>
              <a:spcAft>
                <a:spcPts val="0"/>
              </a:spcAft>
              <a:buFont typeface="Arial" charset="0"/>
              <a:buChar char="•"/>
            </a:pPr>
            <a:endParaRPr lang="fr-FR" sz="2000" dirty="0">
              <a:solidFill>
                <a:srgbClr val="39393B"/>
              </a:solidFill>
              <a:latin typeface="Trebuchet MS" panose="020B0603020202020204"/>
              <a:cs typeface="+mn-cs"/>
            </a:endParaRPr>
          </a:p>
          <a:p>
            <a:pPr marL="342900" indent="-342900" defTabSz="1219170" eaLnBrk="1" fontAlgn="auto" hangingPunct="1">
              <a:spcBef>
                <a:spcPts val="0"/>
              </a:spcBef>
              <a:spcAft>
                <a:spcPts val="0"/>
              </a:spcAft>
              <a:buFont typeface="Arial" charset="0"/>
              <a:buChar char="•"/>
            </a:pPr>
            <a:r>
              <a:rPr lang="fr-FR" sz="2000" dirty="0">
                <a:solidFill>
                  <a:srgbClr val="39393B"/>
                </a:solidFill>
                <a:latin typeface="Trebuchet MS" panose="020B0603020202020204"/>
                <a:cs typeface="+mn-cs"/>
              </a:rPr>
              <a:t>The </a:t>
            </a:r>
            <a:r>
              <a:rPr lang="fr-FR" sz="2000" dirty="0" err="1">
                <a:solidFill>
                  <a:srgbClr val="39393B"/>
                </a:solidFill>
                <a:latin typeface="Trebuchet MS" panose="020B0603020202020204"/>
                <a:cs typeface="+mn-cs"/>
              </a:rPr>
              <a:t>results</a:t>
            </a:r>
            <a:r>
              <a:rPr lang="fr-FR" sz="2000" dirty="0">
                <a:solidFill>
                  <a:srgbClr val="39393B"/>
                </a:solidFill>
                <a:latin typeface="Trebuchet MS" panose="020B0603020202020204"/>
                <a:cs typeface="+mn-cs"/>
              </a:rPr>
              <a:t> </a:t>
            </a:r>
            <a:r>
              <a:rPr lang="fr-FR" sz="2000" dirty="0" err="1">
                <a:solidFill>
                  <a:srgbClr val="39393B"/>
                </a:solidFill>
                <a:latin typeface="Trebuchet MS" panose="020B0603020202020204"/>
                <a:cs typeface="+mn-cs"/>
              </a:rPr>
              <a:t>include</a:t>
            </a:r>
            <a:r>
              <a:rPr lang="fr-FR" sz="2000" dirty="0">
                <a:solidFill>
                  <a:srgbClr val="39393B"/>
                </a:solidFill>
                <a:latin typeface="Trebuchet MS" panose="020B0603020202020204"/>
                <a:cs typeface="+mn-cs"/>
              </a:rPr>
              <a:t> the </a:t>
            </a:r>
            <a:r>
              <a:rPr lang="fr-FR" sz="2000" b="1" dirty="0" err="1">
                <a:solidFill>
                  <a:srgbClr val="FF0000"/>
                </a:solidFill>
                <a:latin typeface="Trebuchet MS" panose="020B0603020202020204"/>
                <a:cs typeface="+mn-cs"/>
              </a:rPr>
              <a:t>reliability</a:t>
            </a:r>
            <a:r>
              <a:rPr lang="fr-FR" sz="2000" b="1" dirty="0">
                <a:solidFill>
                  <a:srgbClr val="FF0000"/>
                </a:solidFill>
                <a:latin typeface="Trebuchet MS" panose="020B0603020202020204"/>
                <a:cs typeface="+mn-cs"/>
              </a:rPr>
              <a:t> values</a:t>
            </a:r>
            <a:r>
              <a:rPr lang="fr-FR" sz="2000" dirty="0">
                <a:solidFill>
                  <a:srgbClr val="39393B"/>
                </a:solidFill>
                <a:latin typeface="Trebuchet MS" panose="020B0603020202020204"/>
                <a:cs typeface="+mn-cs"/>
              </a:rPr>
              <a:t> of the data </a:t>
            </a:r>
            <a:r>
              <a:rPr lang="fr-FR" sz="2000" dirty="0" err="1">
                <a:solidFill>
                  <a:srgbClr val="39393B"/>
                </a:solidFill>
                <a:latin typeface="Trebuchet MS" panose="020B0603020202020204"/>
                <a:cs typeface="+mn-cs"/>
              </a:rPr>
              <a:t>provided</a:t>
            </a:r>
            <a:r>
              <a:rPr lang="fr-FR" sz="2000" dirty="0">
                <a:solidFill>
                  <a:srgbClr val="39393B"/>
                </a:solidFill>
                <a:latin typeface="Trebuchet MS" panose="020B0603020202020204"/>
                <a:cs typeface="+mn-cs"/>
              </a:rPr>
              <a:t> by the </a:t>
            </a:r>
            <a:r>
              <a:rPr lang="fr-FR" sz="2000" dirty="0" err="1">
                <a:solidFill>
                  <a:srgbClr val="39393B"/>
                </a:solidFill>
                <a:latin typeface="Trebuchet MS" panose="020B0603020202020204"/>
                <a:cs typeface="+mn-cs"/>
              </a:rPr>
              <a:t>authorized</a:t>
            </a:r>
            <a:r>
              <a:rPr lang="fr-FR" sz="2000" dirty="0">
                <a:solidFill>
                  <a:srgbClr val="39393B"/>
                </a:solidFill>
                <a:latin typeface="Trebuchet MS" panose="020B0603020202020204"/>
                <a:cs typeface="+mn-cs"/>
              </a:rPr>
              <a:t> sources.</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32" y="1922524"/>
            <a:ext cx="6841943" cy="3640180"/>
          </a:xfrm>
          <a:prstGeom prst="rect">
            <a:avLst/>
          </a:prstGeom>
        </p:spPr>
      </p:pic>
      <p:sp>
        <p:nvSpPr>
          <p:cNvPr id="4" name="Titre 1"/>
          <p:cNvSpPr>
            <a:spLocks noGrp="1"/>
          </p:cNvSpPr>
          <p:nvPr>
            <p:ph type="title"/>
          </p:nvPr>
        </p:nvSpPr>
        <p:spPr>
          <a:xfrm>
            <a:off x="794" y="401921"/>
            <a:ext cx="12192000" cy="817561"/>
          </a:xfrm>
        </p:spPr>
        <p:txBody>
          <a:bodyPr/>
          <a:lstStyle/>
          <a:p>
            <a:r>
              <a:rPr lang="fr-FR" b="1" dirty="0"/>
              <a:t>The Audition Scenario</a:t>
            </a:r>
          </a:p>
        </p:txBody>
      </p:sp>
    </p:spTree>
    <p:extLst>
      <p:ext uri="{BB962C8B-B14F-4D97-AF65-F5344CB8AC3E}">
        <p14:creationId xmlns:p14="http://schemas.microsoft.com/office/powerpoint/2010/main" val="44183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590" y="1072415"/>
            <a:ext cx="11586471" cy="5211267"/>
          </a:xfrm>
          <a:prstGeom prst="rect">
            <a:avLst/>
          </a:prstGeom>
        </p:spPr>
      </p:pic>
      <p:sp>
        <p:nvSpPr>
          <p:cNvPr id="5" name="Titre 1"/>
          <p:cNvSpPr>
            <a:spLocks noGrp="1"/>
          </p:cNvSpPr>
          <p:nvPr>
            <p:ph type="title"/>
          </p:nvPr>
        </p:nvSpPr>
        <p:spPr>
          <a:xfrm>
            <a:off x="924203" y="1026"/>
            <a:ext cx="8869230" cy="817561"/>
          </a:xfrm>
        </p:spPr>
        <p:txBody>
          <a:bodyPr/>
          <a:lstStyle/>
          <a:p>
            <a:r>
              <a:rPr lang="tr-TR" b="1" dirty="0"/>
              <a:t>Execution of the Prototype using 5 day real data</a:t>
            </a:r>
            <a:endParaRPr lang="fr-FR" b="1" dirty="0"/>
          </a:p>
        </p:txBody>
      </p:sp>
    </p:spTree>
    <p:extLst>
      <p:ext uri="{BB962C8B-B14F-4D97-AF65-F5344CB8AC3E}">
        <p14:creationId xmlns:p14="http://schemas.microsoft.com/office/powerpoint/2010/main" val="2036770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4B418-06A5-2541-A171-93B36F7B4B55}"/>
              </a:ext>
            </a:extLst>
          </p:cNvPr>
          <p:cNvSpPr>
            <a:spLocks noGrp="1"/>
          </p:cNvSpPr>
          <p:nvPr>
            <p:ph type="title"/>
          </p:nvPr>
        </p:nvSpPr>
        <p:spPr>
          <a:xfrm>
            <a:off x="794" y="1"/>
            <a:ext cx="12192000" cy="817561"/>
          </a:xfrm>
        </p:spPr>
        <p:txBody>
          <a:bodyPr/>
          <a:lstStyle/>
          <a:p>
            <a:r>
              <a:rPr lang="tr-TR" b="1" dirty="0"/>
              <a:t>Conclusions &amp; </a:t>
            </a:r>
            <a:r>
              <a:rPr lang="fr-FR" b="1" dirty="0"/>
              <a:t>Perspectives</a:t>
            </a:r>
          </a:p>
        </p:txBody>
      </p:sp>
      <p:sp>
        <p:nvSpPr>
          <p:cNvPr id="3" name="Content Placeholder 2">
            <a:extLst>
              <a:ext uri="{FF2B5EF4-FFF2-40B4-BE49-F238E27FC236}">
                <a16:creationId xmlns:a16="http://schemas.microsoft.com/office/drawing/2014/main" id="{12F967CA-2B4B-7143-AA36-D29E26C1AA7E}"/>
              </a:ext>
            </a:extLst>
          </p:cNvPr>
          <p:cNvSpPr>
            <a:spLocks noGrp="1"/>
          </p:cNvSpPr>
          <p:nvPr>
            <p:ph idx="1"/>
          </p:nvPr>
        </p:nvSpPr>
        <p:spPr>
          <a:xfrm>
            <a:off x="915194" y="945932"/>
            <a:ext cx="10363200" cy="5202621"/>
          </a:xfrm>
        </p:spPr>
        <p:txBody>
          <a:bodyPr>
            <a:normAutofit/>
          </a:bodyPr>
          <a:lstStyle/>
          <a:p>
            <a:r>
              <a:rPr lang="tr-TR" sz="2400" b="1" dirty="0"/>
              <a:t>Conclusions</a:t>
            </a:r>
          </a:p>
          <a:p>
            <a:pPr lvl="1"/>
            <a:r>
              <a:rPr lang="tr-TR" sz="2000" dirty="0"/>
              <a:t>A </a:t>
            </a:r>
            <a:r>
              <a:rPr lang="tr-TR" sz="2000" b="1" dirty="0"/>
              <a:t>successful</a:t>
            </a:r>
            <a:r>
              <a:rPr lang="tr-TR" sz="2000" dirty="0"/>
              <a:t> prototype is tested using </a:t>
            </a:r>
            <a:r>
              <a:rPr lang="tr-TR" sz="2000" b="1" dirty="0"/>
              <a:t>5 day real data</a:t>
            </a:r>
            <a:r>
              <a:rPr lang="tr-TR" sz="2000" dirty="0"/>
              <a:t>.</a:t>
            </a:r>
          </a:p>
          <a:p>
            <a:pPr lvl="1"/>
            <a:r>
              <a:rPr lang="tr-TR" sz="2000" dirty="0"/>
              <a:t>A </a:t>
            </a:r>
            <a:r>
              <a:rPr lang="tr-TR" sz="2000" b="1" dirty="0"/>
              <a:t>linear model</a:t>
            </a:r>
            <a:r>
              <a:rPr lang="tr-TR" sz="2000" dirty="0"/>
              <a:t>, initially implemented in </a:t>
            </a:r>
            <a:r>
              <a:rPr lang="tr-TR" sz="2000" b="1" dirty="0"/>
              <a:t>R</a:t>
            </a:r>
            <a:r>
              <a:rPr lang="tr-TR" sz="2000" dirty="0"/>
              <a:t>, is used.</a:t>
            </a:r>
          </a:p>
          <a:p>
            <a:pPr lvl="1"/>
            <a:r>
              <a:rPr lang="tr-TR" sz="2000" dirty="0"/>
              <a:t>Several </a:t>
            </a:r>
            <a:r>
              <a:rPr lang="tr-TR" sz="2000" b="1" dirty="0"/>
              <a:t>mathematical functions</a:t>
            </a:r>
            <a:r>
              <a:rPr lang="tr-TR" sz="2000" dirty="0"/>
              <a:t> are implemented.</a:t>
            </a:r>
          </a:p>
          <a:p>
            <a:pPr lvl="1"/>
            <a:endParaRPr lang="tr-TR" sz="2000" dirty="0"/>
          </a:p>
          <a:p>
            <a:r>
              <a:rPr lang="tr-TR" sz="2400" b="1" dirty="0"/>
              <a:t>Perspecties</a:t>
            </a:r>
          </a:p>
          <a:p>
            <a:pPr lvl="1"/>
            <a:r>
              <a:rPr lang="en-US" sz="2000" dirty="0"/>
              <a:t>How to move to a </a:t>
            </a:r>
            <a:r>
              <a:rPr lang="en-US" sz="2000" b="1" dirty="0">
                <a:solidFill>
                  <a:srgbClr val="FF0000"/>
                </a:solidFill>
              </a:rPr>
              <a:t>complex</a:t>
            </a:r>
            <a:r>
              <a:rPr lang="en-US" sz="2000" dirty="0"/>
              <a:t> predictive model?</a:t>
            </a:r>
            <a:endParaRPr lang="fr-FR" sz="2000" dirty="0"/>
          </a:p>
          <a:p>
            <a:pPr lvl="2"/>
            <a:r>
              <a:rPr lang="en-US" sz="1800" dirty="0"/>
              <a:t>It is necessary to </a:t>
            </a:r>
            <a:r>
              <a:rPr lang="en-US" sz="1800" b="1" dirty="0">
                <a:solidFill>
                  <a:srgbClr val="FF0000"/>
                </a:solidFill>
              </a:rPr>
              <a:t>change the execution mechanism </a:t>
            </a:r>
            <a:r>
              <a:rPr lang="en-US" sz="1800" dirty="0"/>
              <a:t>of smart contracts.</a:t>
            </a:r>
            <a:endParaRPr lang="fr-FR" sz="1800" dirty="0"/>
          </a:p>
          <a:p>
            <a:pPr lvl="2"/>
            <a:r>
              <a:rPr lang="en-US" sz="1800" b="1" dirty="0">
                <a:solidFill>
                  <a:srgbClr val="FF0000"/>
                </a:solidFill>
              </a:rPr>
              <a:t>Code as data</a:t>
            </a:r>
            <a:r>
              <a:rPr lang="en-US" sz="1800" dirty="0"/>
              <a:t>: </a:t>
            </a:r>
          </a:p>
          <a:p>
            <a:pPr lvl="3"/>
            <a:r>
              <a:rPr lang="en-US" sz="1800" dirty="0"/>
              <a:t>securely </a:t>
            </a:r>
            <a:r>
              <a:rPr lang="en-US" sz="1800" b="1" dirty="0">
                <a:solidFill>
                  <a:srgbClr val="FF0000"/>
                </a:solidFill>
              </a:rPr>
              <a:t>executing</a:t>
            </a:r>
            <a:r>
              <a:rPr lang="en-US" sz="1800" dirty="0"/>
              <a:t> complex predictive models </a:t>
            </a:r>
            <a:r>
              <a:rPr lang="en-US" sz="1800" b="1" dirty="0">
                <a:solidFill>
                  <a:srgbClr val="FF0000"/>
                </a:solidFill>
              </a:rPr>
              <a:t>off-chain</a:t>
            </a:r>
            <a:r>
              <a:rPr lang="en-US" sz="1800" dirty="0"/>
              <a:t> and </a:t>
            </a:r>
          </a:p>
          <a:p>
            <a:pPr lvl="3"/>
            <a:r>
              <a:rPr lang="en-US" sz="1800" dirty="0"/>
              <a:t>registering the results into the </a:t>
            </a:r>
            <a:r>
              <a:rPr lang="en-US" sz="1800" dirty="0" err="1"/>
              <a:t>blockchain</a:t>
            </a:r>
            <a:endParaRPr lang="en-US" sz="1800" dirty="0"/>
          </a:p>
        </p:txBody>
      </p:sp>
    </p:spTree>
    <p:extLst>
      <p:ext uri="{BB962C8B-B14F-4D97-AF65-F5344CB8AC3E}">
        <p14:creationId xmlns:p14="http://schemas.microsoft.com/office/powerpoint/2010/main" val="2442862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1"/>
          <p:cNvSpPr>
            <a:spLocks noChangeArrowheads="1"/>
          </p:cNvSpPr>
          <p:nvPr/>
        </p:nvSpPr>
        <p:spPr bwMode="auto">
          <a:xfrm>
            <a:off x="1524000" y="4521854"/>
            <a:ext cx="9144000" cy="1046440"/>
          </a:xfrm>
          <a:custGeom>
            <a:avLst/>
            <a:gdLst>
              <a:gd name="T0" fmla="*/ 1935480000 w 21600"/>
              <a:gd name="T1" fmla="*/ 0 h 21600"/>
              <a:gd name="T2" fmla="*/ 2147483646 w 21600"/>
              <a:gd name="T3" fmla="*/ 44057209 h 21600"/>
              <a:gd name="T4" fmla="*/ 1935480000 w 21600"/>
              <a:gd name="T5" fmla="*/ 88114418 h 21600"/>
              <a:gd name="T6" fmla="*/ 0 w 21600"/>
              <a:gd name="T7" fmla="*/ 4405720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9pPr>
          </a:lstStyle>
          <a:p>
            <a:pPr algn="ctr" eaLnBrk="1">
              <a:buClrTx/>
              <a:buFontTx/>
              <a:buNone/>
            </a:pPr>
            <a:r>
              <a:rPr lang="en-US" altLang="en-US" sz="2000" b="1" dirty="0" err="1">
                <a:solidFill>
                  <a:srgbClr val="000000"/>
                </a:solidFill>
                <a:latin typeface="Helvetica Neue Light" charset="0"/>
                <a:cs typeface="Helvetica Neue Light" charset="0"/>
              </a:rPr>
              <a:t>Önder</a:t>
            </a:r>
            <a:r>
              <a:rPr lang="en-US" altLang="en-US" sz="2000" b="1" dirty="0">
                <a:solidFill>
                  <a:srgbClr val="000000"/>
                </a:solidFill>
                <a:latin typeface="Helvetica Neue Light" charset="0"/>
                <a:cs typeface="Helvetica Neue Light" charset="0"/>
              </a:rPr>
              <a:t> Gürcan</a:t>
            </a:r>
          </a:p>
          <a:p>
            <a:pPr algn="ctr" eaLnBrk="1">
              <a:buClrTx/>
              <a:buFontTx/>
              <a:buNone/>
            </a:pPr>
            <a:endParaRPr lang="en-US" altLang="en-US" sz="2000" b="1" dirty="0">
              <a:solidFill>
                <a:srgbClr val="000000"/>
              </a:solidFill>
              <a:latin typeface="Helvetica Neue Light" charset="0"/>
              <a:cs typeface="Helvetica Neue Light" charset="0"/>
            </a:endParaRPr>
          </a:p>
          <a:p>
            <a:pPr algn="ctr" eaLnBrk="1">
              <a:buClrTx/>
              <a:buFontTx/>
              <a:buNone/>
            </a:pPr>
            <a:r>
              <a:rPr lang="en-US" altLang="en-US" sz="1400" dirty="0">
                <a:solidFill>
                  <a:srgbClr val="000000"/>
                </a:solidFill>
                <a:latin typeface="Helvetica Neue Light" charset="0"/>
                <a:cs typeface="Helvetica Neue Light" charset="0"/>
              </a:rPr>
              <a:t>Trustworthy, Smart and Self-Organizing Information Systems Laboratory</a:t>
            </a:r>
          </a:p>
          <a:p>
            <a:pPr algn="ctr" eaLnBrk="1">
              <a:buClrTx/>
              <a:buFontTx/>
              <a:buNone/>
            </a:pPr>
            <a:r>
              <a:rPr lang="en-US" altLang="en-US" sz="1400" dirty="0">
                <a:solidFill>
                  <a:srgbClr val="000000"/>
                </a:solidFill>
                <a:latin typeface="Helvetica Neue Light" charset="0"/>
                <a:cs typeface="Helvetica Neue Light" charset="0"/>
              </a:rPr>
              <a:t>CEA LIST</a:t>
            </a:r>
          </a:p>
        </p:txBody>
      </p:sp>
      <p:sp>
        <p:nvSpPr>
          <p:cNvPr id="5123" name="AutoShape 2"/>
          <p:cNvSpPr>
            <a:spLocks noChangeArrowheads="1"/>
          </p:cNvSpPr>
          <p:nvPr/>
        </p:nvSpPr>
        <p:spPr bwMode="auto">
          <a:xfrm>
            <a:off x="0" y="2789646"/>
            <a:ext cx="12193588" cy="1202510"/>
          </a:xfrm>
          <a:custGeom>
            <a:avLst/>
            <a:gdLst>
              <a:gd name="T0" fmla="*/ 1935480000 w 21600"/>
              <a:gd name="T1" fmla="*/ 0 h 21600"/>
              <a:gd name="T2" fmla="*/ 2147483646 w 21600"/>
              <a:gd name="T3" fmla="*/ 31809586 h 21600"/>
              <a:gd name="T4" fmla="*/ 1935480000 w 21600"/>
              <a:gd name="T5" fmla="*/ 63619173 h 21600"/>
              <a:gd name="T6" fmla="*/ 0 w 21600"/>
              <a:gd name="T7" fmla="*/ 3180958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9pPr>
          </a:lstStyle>
          <a:p>
            <a:pPr algn="ctr" eaLnBrk="1">
              <a:buClrTx/>
              <a:buFontTx/>
              <a:buNone/>
            </a:pPr>
            <a:r>
              <a:rPr lang="en-US" altLang="en-US" sz="3600" b="1" dirty="0">
                <a:solidFill>
                  <a:srgbClr val="000000"/>
                </a:solidFill>
                <a:latin typeface="Arial" panose="020B0604020202020204" pitchFamily="34" charset="0"/>
                <a:cs typeface="Arial" panose="020B0604020202020204" pitchFamily="34" charset="0"/>
              </a:rPr>
              <a:t>Simulating Blockchain Systems using</a:t>
            </a:r>
          </a:p>
          <a:p>
            <a:pPr algn="ctr" eaLnBrk="1">
              <a:buClrTx/>
              <a:buFontTx/>
              <a:buNone/>
            </a:pPr>
            <a:r>
              <a:rPr lang="en-US" altLang="en-US" sz="3600" b="1" dirty="0">
                <a:solidFill>
                  <a:srgbClr val="000000"/>
                </a:solidFill>
                <a:latin typeface="Arial" panose="020B0604020202020204" pitchFamily="34" charset="0"/>
                <a:cs typeface="Arial" panose="020B0604020202020204" pitchFamily="34" charset="0"/>
              </a:rPr>
              <a:t>Multi-Agent </a:t>
            </a:r>
            <a:r>
              <a:rPr lang="en-US" altLang="en-US" sz="3600" b="1" dirty="0" err="1">
                <a:solidFill>
                  <a:srgbClr val="000000"/>
                </a:solidFill>
                <a:latin typeface="Arial" panose="020B0604020202020204" pitchFamily="34" charset="0"/>
                <a:cs typeface="Arial" panose="020B0604020202020204" pitchFamily="34" charset="0"/>
              </a:rPr>
              <a:t>eXperimenter</a:t>
            </a:r>
            <a:endParaRPr lang="en-US" altLang="en-US" sz="3600" b="1" dirty="0">
              <a:solidFill>
                <a:srgbClr val="000000"/>
              </a:solidFill>
              <a:latin typeface="Arial" panose="020B0604020202020204" pitchFamily="34" charset="0"/>
              <a:cs typeface="Arial" panose="020B0604020202020204" pitchFamily="34" charset="0"/>
            </a:endParaRPr>
          </a:p>
        </p:txBody>
      </p:sp>
      <p:sp>
        <p:nvSpPr>
          <p:cNvPr id="5124" name="Freeform 3"/>
          <p:cNvSpPr>
            <a:spLocks noChangeArrowheads="1"/>
          </p:cNvSpPr>
          <p:nvPr/>
        </p:nvSpPr>
        <p:spPr bwMode="auto">
          <a:xfrm>
            <a:off x="3575050" y="6819900"/>
            <a:ext cx="184150" cy="307975"/>
          </a:xfrm>
          <a:custGeom>
            <a:avLst/>
            <a:gdLst>
              <a:gd name="T0" fmla="*/ 784982 w 21600"/>
              <a:gd name="T1" fmla="*/ 0 h 21600"/>
              <a:gd name="T2" fmla="*/ 1569964 w 21600"/>
              <a:gd name="T3" fmla="*/ 2195577 h 21600"/>
              <a:gd name="T4" fmla="*/ 784982 w 21600"/>
              <a:gd name="T5" fmla="*/ 4391139 h 21600"/>
              <a:gd name="T6" fmla="*/ 0 w 21600"/>
              <a:gd name="T7" fmla="*/ 219557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5" name="AutoShape 4"/>
          <p:cNvSpPr>
            <a:spLocks noChangeArrowheads="1"/>
          </p:cNvSpPr>
          <p:nvPr/>
        </p:nvSpPr>
        <p:spPr bwMode="auto">
          <a:xfrm>
            <a:off x="1524000" y="6197085"/>
            <a:ext cx="9144000" cy="369332"/>
          </a:xfrm>
          <a:custGeom>
            <a:avLst/>
            <a:gdLst>
              <a:gd name="T0" fmla="*/ 1935480000 w 21600"/>
              <a:gd name="T1" fmla="*/ 0 h 21600"/>
              <a:gd name="T2" fmla="*/ 2147483646 w 21600"/>
              <a:gd name="T3" fmla="*/ 6225719 h 21600"/>
              <a:gd name="T4" fmla="*/ 1935480000 w 21600"/>
              <a:gd name="T5" fmla="*/ 12451439 h 21600"/>
              <a:gd name="T6" fmla="*/ 0 w 21600"/>
              <a:gd name="T7" fmla="*/ 62257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9pPr>
          </a:lstStyle>
          <a:p>
            <a:pPr algn="ctr" eaLnBrk="1">
              <a:buClrTx/>
              <a:buFontTx/>
              <a:buNone/>
            </a:pPr>
            <a:r>
              <a:rPr lang="en-US" altLang="en-US" sz="1200" dirty="0">
                <a:solidFill>
                  <a:srgbClr val="000000"/>
                </a:solidFill>
                <a:latin typeface="Helvetica Neue Light" charset="0"/>
                <a:cs typeface="Helvetica Neue Light" charset="0"/>
              </a:rPr>
              <a:t>01.11.2019</a:t>
            </a:r>
          </a:p>
          <a:p>
            <a:pPr algn="ctr" eaLnBrk="1">
              <a:buClrTx/>
              <a:buFontTx/>
              <a:buNone/>
            </a:pPr>
            <a:endParaRPr lang="en-US" altLang="en-US" sz="1200" dirty="0">
              <a:solidFill>
                <a:srgbClr val="000000"/>
              </a:solidFill>
              <a:latin typeface="Helvetica Neue Light" charset="0"/>
              <a:cs typeface="Helvetica Neue Light" charset="0"/>
            </a:endParaRPr>
          </a:p>
        </p:txBody>
      </p:sp>
      <p:sp>
        <p:nvSpPr>
          <p:cNvPr id="6" name="AutoShape 2">
            <a:extLst>
              <a:ext uri="{FF2B5EF4-FFF2-40B4-BE49-F238E27FC236}">
                <a16:creationId xmlns:a16="http://schemas.microsoft.com/office/drawing/2014/main" id="{D6FC0836-44FC-524D-9F94-D027F493AB85}"/>
              </a:ext>
            </a:extLst>
          </p:cNvPr>
          <p:cNvSpPr>
            <a:spLocks noChangeArrowheads="1"/>
          </p:cNvSpPr>
          <p:nvPr/>
        </p:nvSpPr>
        <p:spPr bwMode="auto">
          <a:xfrm>
            <a:off x="-794" y="2141134"/>
            <a:ext cx="12193588" cy="648512"/>
          </a:xfrm>
          <a:custGeom>
            <a:avLst/>
            <a:gdLst>
              <a:gd name="T0" fmla="*/ 1935480000 w 21600"/>
              <a:gd name="T1" fmla="*/ 0 h 21600"/>
              <a:gd name="T2" fmla="*/ 2147483646 w 21600"/>
              <a:gd name="T3" fmla="*/ 31809586 h 21600"/>
              <a:gd name="T4" fmla="*/ 1935480000 w 21600"/>
              <a:gd name="T5" fmla="*/ 63619173 h 21600"/>
              <a:gd name="T6" fmla="*/ 0 w 21600"/>
              <a:gd name="T7" fmla="*/ 3180958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9pPr>
          </a:lstStyle>
          <a:p>
            <a:pPr algn="ctr" eaLnBrk="1">
              <a:buClrTx/>
              <a:buFontTx/>
              <a:buNone/>
            </a:pPr>
            <a:r>
              <a:rPr lang="en-US" altLang="en-US" sz="3600" b="1" dirty="0">
                <a:solidFill>
                  <a:srgbClr val="000000"/>
                </a:solidFill>
                <a:latin typeface="Arial" panose="020B0604020202020204" pitchFamily="34" charset="0"/>
                <a:cs typeface="Arial" panose="020B0604020202020204" pitchFamily="34" charset="0"/>
              </a:rPr>
              <a:t>Part II</a:t>
            </a:r>
          </a:p>
        </p:txBody>
      </p:sp>
    </p:spTree>
    <p:extLst>
      <p:ext uri="{BB962C8B-B14F-4D97-AF65-F5344CB8AC3E}">
        <p14:creationId xmlns:p14="http://schemas.microsoft.com/office/powerpoint/2010/main" val="3556774844"/>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69A0-A143-1D4A-86B6-C335EF6AE502}"/>
              </a:ext>
            </a:extLst>
          </p:cNvPr>
          <p:cNvSpPr>
            <a:spLocks noGrp="1"/>
          </p:cNvSpPr>
          <p:nvPr>
            <p:ph type="title"/>
          </p:nvPr>
        </p:nvSpPr>
        <p:spPr/>
        <p:txBody>
          <a:bodyPr/>
          <a:lstStyle/>
          <a:p>
            <a:r>
              <a:rPr lang="tr-TR" sz="3600" dirty="0" err="1"/>
              <a:t>The</a:t>
            </a:r>
            <a:r>
              <a:rPr lang="tr-TR" sz="3600" dirty="0"/>
              <a:t> </a:t>
            </a:r>
            <a:r>
              <a:rPr lang="tr-TR" sz="3600" dirty="0" err="1"/>
              <a:t>Blockchain</a:t>
            </a:r>
            <a:endParaRPr lang="tr-TR" sz="3600" dirty="0"/>
          </a:p>
        </p:txBody>
      </p:sp>
      <p:sp>
        <p:nvSpPr>
          <p:cNvPr id="3" name="Content Placeholder 2">
            <a:extLst>
              <a:ext uri="{FF2B5EF4-FFF2-40B4-BE49-F238E27FC236}">
                <a16:creationId xmlns:a16="http://schemas.microsoft.com/office/drawing/2014/main" id="{E7F5C619-3682-9043-8790-F152AED5903E}"/>
              </a:ext>
            </a:extLst>
          </p:cNvPr>
          <p:cNvSpPr>
            <a:spLocks noGrp="1"/>
          </p:cNvSpPr>
          <p:nvPr>
            <p:ph idx="1"/>
          </p:nvPr>
        </p:nvSpPr>
        <p:spPr/>
        <p:txBody>
          <a:bodyPr/>
          <a:lstStyle/>
          <a:p>
            <a:pPr marL="457200" indent="-457200">
              <a:buFont typeface="Arial" panose="020B0604020202020204" pitchFamily="34" charset="0"/>
              <a:buChar char="•"/>
            </a:pPr>
            <a:r>
              <a:rPr lang="tr-TR" dirty="0" err="1"/>
              <a:t>The</a:t>
            </a:r>
            <a:r>
              <a:rPr lang="tr-TR" dirty="0"/>
              <a:t> </a:t>
            </a:r>
            <a:r>
              <a:rPr lang="tr-TR" dirty="0" err="1"/>
              <a:t>blockchain</a:t>
            </a:r>
            <a:r>
              <a:rPr lang="tr-TR" dirty="0"/>
              <a:t> is a </a:t>
            </a:r>
            <a:r>
              <a:rPr lang="tr-TR" dirty="0" err="1">
                <a:solidFill>
                  <a:srgbClr val="FF0000"/>
                </a:solidFill>
              </a:rPr>
              <a:t>registry</a:t>
            </a:r>
            <a:r>
              <a:rPr lang="tr-TR" dirty="0"/>
              <a:t> </a:t>
            </a:r>
            <a:r>
              <a:rPr lang="tr-TR" dirty="0" err="1"/>
              <a:t>that</a:t>
            </a:r>
            <a:r>
              <a:rPr lang="tr-TR" dirty="0"/>
              <a:t> </a:t>
            </a:r>
            <a:r>
              <a:rPr lang="tr-TR" dirty="0" err="1"/>
              <a:t>contains</a:t>
            </a:r>
            <a:r>
              <a:rPr lang="tr-TR" dirty="0"/>
              <a:t> </a:t>
            </a:r>
            <a:r>
              <a:rPr lang="tr-TR" dirty="0" err="1"/>
              <a:t>the</a:t>
            </a:r>
            <a:r>
              <a:rPr lang="tr-TR" dirty="0"/>
              <a:t> </a:t>
            </a:r>
            <a:r>
              <a:rPr lang="tr-TR" dirty="0" err="1">
                <a:solidFill>
                  <a:srgbClr val="FF0000"/>
                </a:solidFill>
              </a:rPr>
              <a:t>history</a:t>
            </a:r>
            <a:r>
              <a:rPr lang="tr-TR" dirty="0">
                <a:solidFill>
                  <a:srgbClr val="FF0000"/>
                </a:solidFill>
              </a:rPr>
              <a:t> of </a:t>
            </a:r>
            <a:r>
              <a:rPr lang="tr-TR" dirty="0" err="1">
                <a:solidFill>
                  <a:srgbClr val="FF0000"/>
                </a:solidFill>
              </a:rPr>
              <a:t>all</a:t>
            </a:r>
            <a:r>
              <a:rPr lang="tr-TR" dirty="0">
                <a:solidFill>
                  <a:srgbClr val="FF0000"/>
                </a:solidFill>
              </a:rPr>
              <a:t> </a:t>
            </a:r>
            <a:r>
              <a:rPr lang="tr-TR" dirty="0" err="1">
                <a:solidFill>
                  <a:srgbClr val="FF0000"/>
                </a:solidFill>
              </a:rPr>
              <a:t>exchanges</a:t>
            </a:r>
            <a:r>
              <a:rPr lang="tr-TR" dirty="0">
                <a:solidFill>
                  <a:srgbClr val="FF0000"/>
                </a:solidFill>
              </a:rPr>
              <a:t> </a:t>
            </a:r>
            <a:r>
              <a:rPr lang="tr-TR" dirty="0" err="1"/>
              <a:t>made</a:t>
            </a:r>
            <a:r>
              <a:rPr lang="tr-TR" dirty="0"/>
              <a:t> </a:t>
            </a:r>
            <a:r>
              <a:rPr lang="tr-TR" dirty="0" err="1"/>
              <a:t>between</a:t>
            </a:r>
            <a:r>
              <a:rPr lang="tr-TR" dirty="0"/>
              <a:t> </a:t>
            </a:r>
            <a:r>
              <a:rPr lang="tr-TR" dirty="0" err="1"/>
              <a:t>its</a:t>
            </a:r>
            <a:r>
              <a:rPr lang="tr-TR" dirty="0"/>
              <a:t> </a:t>
            </a:r>
            <a:r>
              <a:rPr lang="tr-TR" dirty="0" err="1"/>
              <a:t>users</a:t>
            </a:r>
            <a:r>
              <a:rPr lang="tr-TR" dirty="0"/>
              <a:t> </a:t>
            </a:r>
            <a:r>
              <a:rPr lang="tr-TR" dirty="0">
                <a:solidFill>
                  <a:srgbClr val="FF0000"/>
                </a:solidFill>
              </a:rPr>
              <a:t>since</a:t>
            </a:r>
            <a:r>
              <a:rPr lang="tr-TR" dirty="0"/>
              <a:t> </a:t>
            </a:r>
            <a:r>
              <a:rPr lang="tr-TR" dirty="0" err="1"/>
              <a:t>its</a:t>
            </a:r>
            <a:r>
              <a:rPr lang="tr-TR" dirty="0"/>
              <a:t> </a:t>
            </a:r>
            <a:r>
              <a:rPr lang="tr-TR" dirty="0" err="1"/>
              <a:t>creation</a:t>
            </a:r>
            <a:r>
              <a:rPr lang="tr-TR" dirty="0"/>
              <a:t>.</a:t>
            </a:r>
          </a:p>
          <a:p>
            <a:pPr marL="457200" indent="-457200">
              <a:buFont typeface="Arial" panose="020B0604020202020204" pitchFamily="34" charset="0"/>
              <a:buChar char="•"/>
            </a:pPr>
            <a:endParaRPr lang="tr-TR" dirty="0"/>
          </a:p>
          <a:p>
            <a:pPr marL="457200" indent="-457200">
              <a:buFont typeface="Arial" panose="020B0604020202020204" pitchFamily="34" charset="0"/>
              <a:buChar char="•"/>
            </a:pPr>
            <a:r>
              <a:rPr lang="tr-TR" dirty="0" err="1"/>
              <a:t>The</a:t>
            </a:r>
            <a:r>
              <a:rPr lang="tr-TR" dirty="0"/>
              <a:t> </a:t>
            </a:r>
            <a:r>
              <a:rPr lang="tr-TR" dirty="0" err="1"/>
              <a:t>exchanges</a:t>
            </a:r>
            <a:r>
              <a:rPr lang="tr-TR" dirty="0"/>
              <a:t> </a:t>
            </a:r>
            <a:r>
              <a:rPr lang="tr-TR" dirty="0" err="1"/>
              <a:t>are</a:t>
            </a:r>
            <a:r>
              <a:rPr lang="tr-TR" dirty="0"/>
              <a:t> </a:t>
            </a:r>
            <a:r>
              <a:rPr lang="tr-TR" dirty="0" err="1"/>
              <a:t>stored</a:t>
            </a:r>
            <a:r>
              <a:rPr lang="tr-TR" dirty="0"/>
              <a:t> in </a:t>
            </a:r>
            <a:r>
              <a:rPr lang="tr-TR" dirty="0" err="1"/>
              <a:t>the</a:t>
            </a:r>
            <a:r>
              <a:rPr lang="tr-TR" dirty="0"/>
              <a:t> </a:t>
            </a:r>
            <a:r>
              <a:rPr lang="tr-TR" dirty="0" err="1"/>
              <a:t>blockchain</a:t>
            </a:r>
            <a:r>
              <a:rPr lang="tr-TR" dirty="0"/>
              <a:t> in a </a:t>
            </a:r>
            <a:r>
              <a:rPr lang="tr-TR" dirty="0" err="1">
                <a:solidFill>
                  <a:srgbClr val="FF0000"/>
                </a:solidFill>
              </a:rPr>
              <a:t>secure</a:t>
            </a:r>
            <a:r>
              <a:rPr lang="tr-TR" dirty="0"/>
              <a:t>, </a:t>
            </a:r>
            <a:r>
              <a:rPr lang="tr-TR" dirty="0" err="1">
                <a:solidFill>
                  <a:srgbClr val="FF0000"/>
                </a:solidFill>
              </a:rPr>
              <a:t>tamper-proof</a:t>
            </a:r>
            <a:r>
              <a:rPr lang="tr-TR" dirty="0"/>
              <a:t> </a:t>
            </a:r>
            <a:r>
              <a:rPr lang="tr-TR" dirty="0" err="1"/>
              <a:t>and</a:t>
            </a:r>
            <a:r>
              <a:rPr lang="tr-TR" dirty="0"/>
              <a:t> </a:t>
            </a:r>
            <a:r>
              <a:rPr lang="tr-TR" dirty="0" err="1">
                <a:solidFill>
                  <a:srgbClr val="FF0000"/>
                </a:solidFill>
              </a:rPr>
              <a:t>transparent</a:t>
            </a:r>
            <a:r>
              <a:rPr lang="tr-TR" dirty="0">
                <a:solidFill>
                  <a:srgbClr val="FF0000"/>
                </a:solidFill>
              </a:rPr>
              <a:t> </a:t>
            </a:r>
            <a:r>
              <a:rPr lang="tr-TR" dirty="0" err="1">
                <a:solidFill>
                  <a:srgbClr val="FF0000"/>
                </a:solidFill>
              </a:rPr>
              <a:t>way</a:t>
            </a:r>
            <a:r>
              <a:rPr lang="tr-TR" dirty="0"/>
              <a:t>.</a:t>
            </a:r>
          </a:p>
        </p:txBody>
      </p:sp>
      <p:sp>
        <p:nvSpPr>
          <p:cNvPr id="5" name="Footer Placeholder 4">
            <a:extLst>
              <a:ext uri="{FF2B5EF4-FFF2-40B4-BE49-F238E27FC236}">
                <a16:creationId xmlns:a16="http://schemas.microsoft.com/office/drawing/2014/main" id="{5529FD8F-A229-4740-8E67-967D2FA12AF0}"/>
              </a:ext>
            </a:extLst>
          </p:cNvPr>
          <p:cNvSpPr>
            <a:spLocks noGrp="1"/>
          </p:cNvSpPr>
          <p:nvPr>
            <p:ph type="ftr" idx="11"/>
          </p:nvPr>
        </p:nvSpPr>
        <p:spPr/>
        <p:txBody>
          <a:bodyPr/>
          <a:lstStyle/>
          <a:p>
            <a:pPr>
              <a:defRPr/>
            </a:pPr>
            <a:r>
              <a:rPr lang="en-US" altLang="en-US" dirty="0"/>
              <a:t>Simulating Blockchain Systems using Multi-Agent </a:t>
            </a:r>
            <a:r>
              <a:rPr lang="en-US" altLang="en-US" dirty="0" err="1"/>
              <a:t>eXperimenter</a:t>
            </a:r>
            <a:r>
              <a:rPr lang="en-US" altLang="en-US" dirty="0"/>
              <a:t> @ International Workshop on Blockchain Technologies for Robotic Systems (BCT4ROS'2019), Delhi, India</a:t>
            </a:r>
          </a:p>
        </p:txBody>
      </p:sp>
      <p:sp>
        <p:nvSpPr>
          <p:cNvPr id="6" name="Slide Number Placeholder 5">
            <a:extLst>
              <a:ext uri="{FF2B5EF4-FFF2-40B4-BE49-F238E27FC236}">
                <a16:creationId xmlns:a16="http://schemas.microsoft.com/office/drawing/2014/main" id="{75C419C1-4453-3D4E-A823-9AC1BD90A4C3}"/>
              </a:ext>
            </a:extLst>
          </p:cNvPr>
          <p:cNvSpPr>
            <a:spLocks noGrp="1"/>
          </p:cNvSpPr>
          <p:nvPr>
            <p:ph type="sldNum" idx="12"/>
          </p:nvPr>
        </p:nvSpPr>
        <p:spPr/>
        <p:txBody>
          <a:bodyPr/>
          <a:lstStyle/>
          <a:p>
            <a:pPr>
              <a:defRPr/>
            </a:pPr>
            <a:fld id="{BF8C1D3C-FD4C-40D8-B1FE-CFD3DCC2220F}" type="slidenum">
              <a:rPr lang="en-US" altLang="en-US" smtClean="0"/>
              <a:pPr>
                <a:defRPr/>
              </a:pPr>
              <a:t>17</a:t>
            </a:fld>
            <a:endParaRPr lang="en-US" altLang="en-US"/>
          </a:p>
        </p:txBody>
      </p:sp>
    </p:spTree>
    <p:extLst>
      <p:ext uri="{BB962C8B-B14F-4D97-AF65-F5344CB8AC3E}">
        <p14:creationId xmlns:p14="http://schemas.microsoft.com/office/powerpoint/2010/main" val="1089274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4" name="Espace réservé du numéro de diapositive 3"/>
          <p:cNvSpPr>
            <a:spLocks noGrp="1"/>
          </p:cNvSpPr>
          <p:nvPr>
            <p:ph type="sldNum" idx="12"/>
          </p:nvPr>
        </p:nvSpPr>
        <p:spPr/>
        <p:txBody>
          <a:bodyPr/>
          <a:lstStyle/>
          <a:p>
            <a:pPr>
              <a:defRPr/>
            </a:pPr>
            <a:fld id="{36B660F3-959D-4D7D-8C40-EEC750E80181}" type="slidenum">
              <a:rPr lang="en-US" altLang="en-US" smtClean="0"/>
              <a:pPr>
                <a:defRPr/>
              </a:pPr>
              <a:t>18</a:t>
            </a:fld>
            <a:endParaRPr lang="en-US" altLang="en-US"/>
          </a:p>
        </p:txBody>
      </p:sp>
      <p:sp>
        <p:nvSpPr>
          <p:cNvPr id="5" name="Text Box 1"/>
          <p:cNvSpPr txBox="1">
            <a:spLocks noChangeArrowheads="1"/>
          </p:cNvSpPr>
          <p:nvPr/>
        </p:nvSpPr>
        <p:spPr bwMode="auto">
          <a:xfrm>
            <a:off x="1519238" y="336550"/>
            <a:ext cx="10279062"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9pPr>
          </a:lstStyle>
          <a:p>
            <a:pPr eaLnBrk="1">
              <a:buClrTx/>
              <a:buFontTx/>
              <a:buNone/>
            </a:pPr>
            <a:r>
              <a:rPr lang="en-US" altLang="en-US" sz="3600" b="1" dirty="0">
                <a:solidFill>
                  <a:srgbClr val="000000"/>
                </a:solidFill>
                <a:latin typeface="Gill Sans" pitchFamily="32" charset="0"/>
                <a:cs typeface="Gill Sans" pitchFamily="32" charset="0"/>
              </a:rPr>
              <a:t>Anatomy of a Blockchain</a:t>
            </a:r>
            <a:endParaRPr lang="tr-TR" altLang="en-US" sz="3600" b="1" dirty="0">
              <a:solidFill>
                <a:srgbClr val="000000"/>
              </a:solidFill>
              <a:latin typeface="Gill Sans" pitchFamily="32" charset="0"/>
              <a:cs typeface="Gill Sans" pitchFamily="32" charset="0"/>
            </a:endParaRPr>
          </a:p>
        </p:txBody>
      </p:sp>
      <p:pic>
        <p:nvPicPr>
          <p:cNvPr id="94" name="Picture 9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1090" y="2924944"/>
            <a:ext cx="747714" cy="584679"/>
          </a:xfrm>
          <a:prstGeom prst="rect">
            <a:avLst/>
          </a:prstGeom>
        </p:spPr>
      </p:pic>
      <p:pic>
        <p:nvPicPr>
          <p:cNvPr id="95" name="Picture 9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6017" y="1524138"/>
            <a:ext cx="807386" cy="716327"/>
          </a:xfrm>
          <a:prstGeom prst="rect">
            <a:avLst/>
          </a:prstGeom>
        </p:spPr>
      </p:pic>
      <p:sp>
        <p:nvSpPr>
          <p:cNvPr id="96" name="Rounded Rectangle 95"/>
          <p:cNvSpPr/>
          <p:nvPr/>
        </p:nvSpPr>
        <p:spPr>
          <a:xfrm>
            <a:off x="2522621" y="2947528"/>
            <a:ext cx="378543" cy="601232"/>
          </a:xfrm>
          <a:prstGeom prst="roundRect">
            <a:avLst/>
          </a:prstGeom>
          <a:solidFill>
            <a:srgbClr val="5B9BD5"/>
          </a:solidFill>
          <a:ln w="25400" cap="flat" cmpd="sng" algn="ctr">
            <a:solidFill>
              <a:srgbClr val="5B9BD5"/>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Arial"/>
                <a:ea typeface=""/>
                <a:cs typeface=""/>
                <a:sym typeface="Arial"/>
              </a:rPr>
              <a:t>0</a:t>
            </a:r>
            <a:endParaRPr kumimoji="0" lang="en-US" sz="1400" b="1" i="0" u="none" strike="noStrike" kern="0" cap="none" spc="0" normalizeH="0" baseline="0" noProof="0" dirty="0">
              <a:ln>
                <a:noFill/>
              </a:ln>
              <a:solidFill>
                <a:srgbClr val="FFFFFF"/>
              </a:solidFill>
              <a:effectLst/>
              <a:uLnTx/>
              <a:uFillTx/>
              <a:latin typeface="Arial"/>
              <a:ea typeface=""/>
              <a:cs typeface=""/>
              <a:sym typeface="Arial"/>
            </a:endParaRPr>
          </a:p>
        </p:txBody>
      </p:sp>
      <p:cxnSp>
        <p:nvCxnSpPr>
          <p:cNvPr id="97" name="Straight Arrow Connector 96"/>
          <p:cNvCxnSpPr/>
          <p:nvPr/>
        </p:nvCxnSpPr>
        <p:spPr>
          <a:xfrm flipH="1" flipV="1">
            <a:off x="2901164" y="3065183"/>
            <a:ext cx="193432" cy="1"/>
          </a:xfrm>
          <a:prstGeom prst="straightConnector1">
            <a:avLst/>
          </a:prstGeom>
          <a:noFill/>
          <a:ln w="12700" cap="flat" cmpd="sng" algn="ctr">
            <a:solidFill>
              <a:srgbClr val="000000"/>
            </a:solidFill>
            <a:prstDash val="solid"/>
            <a:tailEnd type="triangle"/>
          </a:ln>
          <a:effectLst/>
        </p:spPr>
      </p:cxnSp>
      <p:sp>
        <p:nvSpPr>
          <p:cNvPr id="98" name="Rounded Rectangle 97"/>
          <p:cNvSpPr/>
          <p:nvPr/>
        </p:nvSpPr>
        <p:spPr>
          <a:xfrm>
            <a:off x="3094595" y="2947528"/>
            <a:ext cx="378543" cy="601232"/>
          </a:xfrm>
          <a:prstGeom prst="roundRect">
            <a:avLst/>
          </a:prstGeom>
          <a:solidFill>
            <a:srgbClr val="00B050"/>
          </a:solidFill>
          <a:ln w="25400" cap="flat" cmpd="sng" algn="ctr">
            <a:solidFill>
              <a:srgbClr val="00B05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FFFFFF"/>
              </a:solidFill>
              <a:effectLst/>
              <a:uLnTx/>
              <a:uFillTx/>
              <a:latin typeface="Arial"/>
              <a:ea typeface=""/>
              <a:cs typeface=""/>
              <a:sym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Arial"/>
                <a:ea typeface=""/>
                <a:cs typeface=""/>
                <a:sym typeface="Arial"/>
              </a:rPr>
              <a:t>$</a:t>
            </a:r>
            <a:endParaRPr kumimoji="0" lang="en-US" sz="1800" b="1" i="0" u="none" strike="noStrike" kern="0" cap="none" spc="0" normalizeH="0" baseline="0" noProof="0" dirty="0">
              <a:ln>
                <a:noFill/>
              </a:ln>
              <a:solidFill>
                <a:srgbClr val="FFFFFF"/>
              </a:solidFill>
              <a:effectLst/>
              <a:uLnTx/>
              <a:uFillTx/>
              <a:latin typeface="Arial"/>
              <a:ea typeface=""/>
              <a:cs typeface=""/>
              <a:sym typeface="Arial"/>
            </a:endParaRPr>
          </a:p>
        </p:txBody>
      </p:sp>
      <p:cxnSp>
        <p:nvCxnSpPr>
          <p:cNvPr id="99" name="Straight Arrow Connector 98"/>
          <p:cNvCxnSpPr/>
          <p:nvPr/>
        </p:nvCxnSpPr>
        <p:spPr>
          <a:xfrm flipH="1" flipV="1">
            <a:off x="3473138" y="3065183"/>
            <a:ext cx="193432" cy="1"/>
          </a:xfrm>
          <a:prstGeom prst="straightConnector1">
            <a:avLst/>
          </a:prstGeom>
          <a:noFill/>
          <a:ln w="12700" cap="flat" cmpd="sng" algn="ctr">
            <a:solidFill>
              <a:srgbClr val="000000"/>
            </a:solidFill>
            <a:prstDash val="solid"/>
            <a:tailEnd type="triangle"/>
          </a:ln>
          <a:effectLst/>
        </p:spPr>
      </p:cxnSp>
      <p:sp>
        <p:nvSpPr>
          <p:cNvPr id="100" name="Rounded Rectangle 99"/>
          <p:cNvSpPr/>
          <p:nvPr/>
        </p:nvSpPr>
        <p:spPr>
          <a:xfrm>
            <a:off x="3666569" y="2947528"/>
            <a:ext cx="378543" cy="601232"/>
          </a:xfrm>
          <a:prstGeom prst="roundRect">
            <a:avLst/>
          </a:prstGeom>
          <a:solidFill>
            <a:srgbClr val="FF0000"/>
          </a:solidFill>
          <a:ln w="25400" cap="flat" cmpd="sng" algn="ctr">
            <a:solidFill>
              <a:srgbClr val="FF00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FFFFFF"/>
              </a:solidFill>
              <a:effectLst/>
              <a:uLnTx/>
              <a:uFillTx/>
              <a:latin typeface="Arial"/>
              <a:ea typeface=""/>
              <a:cs typeface=""/>
              <a:sym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a:t>
            </a:r>
            <a:endParaRPr kumimoji="0" lang="en-US" sz="1400" b="1" i="0" u="none" strike="noStrike" kern="0" cap="none" spc="0" normalizeH="0" baseline="0" noProof="0" dirty="0">
              <a:ln>
                <a:noFill/>
              </a:ln>
              <a:solidFill>
                <a:srgbClr val="FFFFFF"/>
              </a:solidFill>
              <a:effectLst/>
              <a:uLnTx/>
              <a:uFillTx/>
              <a:latin typeface="Arial"/>
              <a:ea typeface=""/>
              <a:cs typeface=""/>
              <a:sym typeface="Arial"/>
            </a:endParaRPr>
          </a:p>
        </p:txBody>
      </p:sp>
      <p:cxnSp>
        <p:nvCxnSpPr>
          <p:cNvPr id="101" name="Straight Arrow Connector 100"/>
          <p:cNvCxnSpPr/>
          <p:nvPr/>
        </p:nvCxnSpPr>
        <p:spPr>
          <a:xfrm flipH="1" flipV="1">
            <a:off x="4054852" y="3065183"/>
            <a:ext cx="193432" cy="1"/>
          </a:xfrm>
          <a:prstGeom prst="straightConnector1">
            <a:avLst/>
          </a:prstGeom>
          <a:noFill/>
          <a:ln w="12700" cap="flat" cmpd="sng" algn="ctr">
            <a:solidFill>
              <a:srgbClr val="000000"/>
            </a:solidFill>
            <a:prstDash val="solid"/>
            <a:tailEnd type="triangle"/>
          </a:ln>
          <a:effectLst/>
        </p:spPr>
      </p:cxnSp>
      <p:sp>
        <p:nvSpPr>
          <p:cNvPr id="102" name="Rounded Rectangle 101"/>
          <p:cNvSpPr/>
          <p:nvPr/>
        </p:nvSpPr>
        <p:spPr>
          <a:xfrm>
            <a:off x="4248283" y="2947528"/>
            <a:ext cx="378543" cy="601232"/>
          </a:xfrm>
          <a:prstGeom prst="roundRect">
            <a:avLst/>
          </a:prstGeom>
          <a:noFill/>
          <a:ln w="254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r-IN" sz="1100" b="1" i="0" u="none" strike="noStrike" kern="0" cap="none" spc="0" normalizeH="0" baseline="0" noProof="0" dirty="0">
                <a:ln>
                  <a:noFill/>
                </a:ln>
                <a:solidFill>
                  <a:srgbClr val="000000"/>
                </a:solidFill>
                <a:effectLst/>
                <a:uLnTx/>
                <a:uFillTx/>
                <a:latin typeface="Arial"/>
                <a:ea typeface=""/>
                <a:cs typeface="Mangal" charset="0"/>
                <a:sym typeface="Arial"/>
              </a:rPr>
              <a:t>…</a:t>
            </a:r>
            <a:endParaRPr kumimoji="0" lang="en-US" sz="1400" b="1" i="0" u="none" strike="noStrike" kern="0" cap="none" spc="0" normalizeH="0" baseline="0" noProof="0" dirty="0">
              <a:ln>
                <a:noFill/>
              </a:ln>
              <a:solidFill>
                <a:srgbClr val="000000"/>
              </a:solidFill>
              <a:effectLst/>
              <a:uLnTx/>
              <a:uFillTx/>
              <a:latin typeface="Arial"/>
              <a:ea typeface=""/>
              <a:cs typeface=""/>
              <a:sym typeface="Arial"/>
            </a:endParaRPr>
          </a:p>
        </p:txBody>
      </p:sp>
      <p:cxnSp>
        <p:nvCxnSpPr>
          <p:cNvPr id="103" name="Straight Arrow Connector 102"/>
          <p:cNvCxnSpPr/>
          <p:nvPr/>
        </p:nvCxnSpPr>
        <p:spPr>
          <a:xfrm flipH="1" flipV="1">
            <a:off x="4626826" y="3065183"/>
            <a:ext cx="193432" cy="1"/>
          </a:xfrm>
          <a:prstGeom prst="straightConnector1">
            <a:avLst/>
          </a:prstGeom>
          <a:noFill/>
          <a:ln w="12700" cap="flat" cmpd="sng" algn="ctr">
            <a:solidFill>
              <a:srgbClr val="000000"/>
            </a:solidFill>
            <a:prstDash val="solid"/>
            <a:tailEnd type="triangle"/>
          </a:ln>
          <a:effectLst/>
        </p:spPr>
      </p:cxnSp>
      <p:sp>
        <p:nvSpPr>
          <p:cNvPr id="104" name="Rounded Rectangle 103"/>
          <p:cNvSpPr/>
          <p:nvPr/>
        </p:nvSpPr>
        <p:spPr>
          <a:xfrm>
            <a:off x="4820257" y="2947528"/>
            <a:ext cx="378543" cy="601232"/>
          </a:xfrm>
          <a:prstGeom prst="roundRect">
            <a:avLst/>
          </a:prstGeom>
          <a:solidFill>
            <a:srgbClr val="FF0000"/>
          </a:solidFill>
          <a:ln w="25400" cap="flat" cmpd="sng" algn="ctr">
            <a:solidFill>
              <a:srgbClr val="FF00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48</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FFFFFF"/>
              </a:solidFill>
              <a:effectLst/>
              <a:uLnTx/>
              <a:uFillTx/>
              <a:latin typeface="Arial"/>
              <a:ea typeface=""/>
              <a:cs typeface=""/>
              <a:sym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a:t>
            </a:r>
            <a:endParaRPr kumimoji="0" lang="en-US" sz="1400" b="1" i="0" u="none" strike="noStrike" kern="0" cap="none" spc="0" normalizeH="0" baseline="0" noProof="0" dirty="0">
              <a:ln>
                <a:noFill/>
              </a:ln>
              <a:solidFill>
                <a:srgbClr val="FFFFFF"/>
              </a:solidFill>
              <a:effectLst/>
              <a:uLnTx/>
              <a:uFillTx/>
              <a:latin typeface="Arial"/>
              <a:ea typeface=""/>
              <a:cs typeface=""/>
              <a:sym typeface="Arial"/>
            </a:endParaRPr>
          </a:p>
        </p:txBody>
      </p:sp>
      <p:cxnSp>
        <p:nvCxnSpPr>
          <p:cNvPr id="105" name="Straight Arrow Connector 104"/>
          <p:cNvCxnSpPr/>
          <p:nvPr/>
        </p:nvCxnSpPr>
        <p:spPr>
          <a:xfrm flipH="1" flipV="1">
            <a:off x="5209013" y="3065183"/>
            <a:ext cx="193432" cy="1"/>
          </a:xfrm>
          <a:prstGeom prst="straightConnector1">
            <a:avLst/>
          </a:prstGeom>
          <a:noFill/>
          <a:ln w="12700" cap="flat" cmpd="sng" algn="ctr">
            <a:solidFill>
              <a:srgbClr val="000000"/>
            </a:solidFill>
            <a:prstDash val="solid"/>
            <a:tailEnd type="triangle"/>
          </a:ln>
          <a:effectLst/>
        </p:spPr>
      </p:cxnSp>
      <p:sp>
        <p:nvSpPr>
          <p:cNvPr id="106" name="Rounded Rectangle 105"/>
          <p:cNvSpPr/>
          <p:nvPr/>
        </p:nvSpPr>
        <p:spPr>
          <a:xfrm>
            <a:off x="5392231" y="2522143"/>
            <a:ext cx="378543" cy="601232"/>
          </a:xfrm>
          <a:prstGeom prst="roundRect">
            <a:avLst/>
          </a:prstGeom>
          <a:solidFill>
            <a:srgbClr val="00B050"/>
          </a:solidFill>
          <a:ln w="25400" cap="flat" cmpd="sng" algn="ctr">
            <a:solidFill>
              <a:srgbClr val="00B05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49</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FFFFFF"/>
              </a:solidFill>
              <a:effectLst/>
              <a:uLnTx/>
              <a:uFillTx/>
              <a:latin typeface="Arial"/>
              <a:ea typeface=""/>
              <a:cs typeface=""/>
              <a:sym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a:t>
            </a:r>
            <a:endParaRPr kumimoji="0" lang="en-US" sz="1400" b="1" i="0" u="none" strike="noStrike" kern="0" cap="none" spc="0" normalizeH="0" baseline="0" noProof="0" dirty="0">
              <a:ln>
                <a:noFill/>
              </a:ln>
              <a:solidFill>
                <a:srgbClr val="FFFFFF"/>
              </a:solidFill>
              <a:effectLst/>
              <a:uLnTx/>
              <a:uFillTx/>
              <a:latin typeface="Arial"/>
              <a:ea typeface=""/>
              <a:cs typeface=""/>
              <a:sym typeface="Arial"/>
            </a:endParaRPr>
          </a:p>
        </p:txBody>
      </p:sp>
      <p:cxnSp>
        <p:nvCxnSpPr>
          <p:cNvPr id="107" name="Straight Arrow Connector 106"/>
          <p:cNvCxnSpPr/>
          <p:nvPr/>
        </p:nvCxnSpPr>
        <p:spPr>
          <a:xfrm flipH="1" flipV="1">
            <a:off x="5770774" y="2639798"/>
            <a:ext cx="193432" cy="1"/>
          </a:xfrm>
          <a:prstGeom prst="straightConnector1">
            <a:avLst/>
          </a:prstGeom>
          <a:noFill/>
          <a:ln w="12700" cap="flat" cmpd="sng" algn="ctr">
            <a:solidFill>
              <a:srgbClr val="000000"/>
            </a:solidFill>
            <a:prstDash val="solid"/>
            <a:tailEnd type="triangle"/>
          </a:ln>
          <a:effectLst/>
        </p:spPr>
      </p:cxnSp>
      <p:sp>
        <p:nvSpPr>
          <p:cNvPr id="108" name="Rounded Rectangle 107"/>
          <p:cNvSpPr/>
          <p:nvPr/>
        </p:nvSpPr>
        <p:spPr>
          <a:xfrm>
            <a:off x="5964205" y="2522143"/>
            <a:ext cx="378543" cy="601232"/>
          </a:xfrm>
          <a:prstGeom prst="roundRect">
            <a:avLst/>
          </a:prstGeom>
          <a:solidFill>
            <a:srgbClr val="FF0000"/>
          </a:solidFill>
          <a:ln w="25400" cap="flat" cmpd="sng" algn="ctr">
            <a:solidFill>
              <a:srgbClr val="FF00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50</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FFFFFF"/>
              </a:solidFill>
              <a:effectLst/>
              <a:uLnTx/>
              <a:uFillTx/>
              <a:latin typeface="Arial"/>
              <a:ea typeface=""/>
              <a:cs typeface=""/>
              <a:sym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a:t>
            </a:r>
            <a:endParaRPr kumimoji="0" lang="en-US" sz="1400" b="1" i="0" u="none" strike="noStrike" kern="0" cap="none" spc="0" normalizeH="0" baseline="0" noProof="0" dirty="0">
              <a:ln>
                <a:noFill/>
              </a:ln>
              <a:solidFill>
                <a:srgbClr val="FFFFFF"/>
              </a:solidFill>
              <a:effectLst/>
              <a:uLnTx/>
              <a:uFillTx/>
              <a:latin typeface="Arial"/>
              <a:ea typeface=""/>
              <a:cs typeface=""/>
              <a:sym typeface="Arial"/>
            </a:endParaRPr>
          </a:p>
        </p:txBody>
      </p:sp>
      <p:cxnSp>
        <p:nvCxnSpPr>
          <p:cNvPr id="109" name="Straight Arrow Connector 108"/>
          <p:cNvCxnSpPr/>
          <p:nvPr/>
        </p:nvCxnSpPr>
        <p:spPr>
          <a:xfrm flipH="1" flipV="1">
            <a:off x="5209013" y="3449965"/>
            <a:ext cx="193432" cy="1"/>
          </a:xfrm>
          <a:prstGeom prst="straightConnector1">
            <a:avLst/>
          </a:prstGeom>
          <a:noFill/>
          <a:ln w="12700" cap="flat" cmpd="sng" algn="ctr">
            <a:solidFill>
              <a:srgbClr val="000000"/>
            </a:solidFill>
            <a:prstDash val="solid"/>
            <a:tailEnd type="triangle"/>
          </a:ln>
          <a:effectLst/>
        </p:spPr>
      </p:cxnSp>
      <p:sp>
        <p:nvSpPr>
          <p:cNvPr id="110" name="Rounded Rectangle 109"/>
          <p:cNvSpPr/>
          <p:nvPr/>
        </p:nvSpPr>
        <p:spPr>
          <a:xfrm>
            <a:off x="5403867" y="3374591"/>
            <a:ext cx="378543" cy="601232"/>
          </a:xfrm>
          <a:prstGeom prst="roundRect">
            <a:avLst/>
          </a:prstGeom>
          <a:solidFill>
            <a:srgbClr val="FF2600"/>
          </a:solidFill>
          <a:ln w="25400" cap="flat" cmpd="sng" algn="ctr">
            <a:solidFill>
              <a:srgbClr val="FF00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49</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FFFFFF"/>
              </a:solidFill>
              <a:effectLst/>
              <a:uLnTx/>
              <a:uFillTx/>
              <a:latin typeface="Arial"/>
              <a:ea typeface=""/>
              <a:cs typeface=""/>
              <a:sym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a:t>
            </a:r>
            <a:endParaRPr kumimoji="0" lang="en-US" sz="1400" b="1" i="0" u="none" strike="noStrike" kern="0" cap="none" spc="0" normalizeH="0" baseline="0" noProof="0" dirty="0">
              <a:ln>
                <a:noFill/>
              </a:ln>
              <a:solidFill>
                <a:srgbClr val="FFFFFF"/>
              </a:solidFill>
              <a:effectLst/>
              <a:uLnTx/>
              <a:uFillTx/>
              <a:latin typeface="Arial"/>
              <a:ea typeface=""/>
              <a:cs typeface=""/>
              <a:sym typeface="Arial"/>
            </a:endParaRPr>
          </a:p>
        </p:txBody>
      </p:sp>
      <p:cxnSp>
        <p:nvCxnSpPr>
          <p:cNvPr id="111" name="Straight Arrow Connector 110"/>
          <p:cNvCxnSpPr/>
          <p:nvPr/>
        </p:nvCxnSpPr>
        <p:spPr>
          <a:xfrm flipH="1" flipV="1">
            <a:off x="6352488" y="2636443"/>
            <a:ext cx="193432" cy="1"/>
          </a:xfrm>
          <a:prstGeom prst="straightConnector1">
            <a:avLst/>
          </a:prstGeom>
          <a:noFill/>
          <a:ln w="12700" cap="flat" cmpd="sng" algn="ctr">
            <a:solidFill>
              <a:srgbClr val="000000"/>
            </a:solidFill>
            <a:prstDash val="solid"/>
            <a:tailEnd type="triangle"/>
          </a:ln>
          <a:effectLst/>
        </p:spPr>
      </p:cxnSp>
      <p:sp>
        <p:nvSpPr>
          <p:cNvPr id="112" name="Rounded Rectangle 111"/>
          <p:cNvSpPr/>
          <p:nvPr/>
        </p:nvSpPr>
        <p:spPr>
          <a:xfrm>
            <a:off x="6545919" y="2518788"/>
            <a:ext cx="378543" cy="601232"/>
          </a:xfrm>
          <a:prstGeom prst="roundRect">
            <a:avLst/>
          </a:prstGeom>
          <a:solidFill>
            <a:srgbClr val="FF0000"/>
          </a:solidFill>
          <a:ln w="25400" cap="flat" cmpd="sng" algn="ctr">
            <a:solidFill>
              <a:srgbClr val="FF00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51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FFFFFF"/>
              </a:solidFill>
              <a:effectLst/>
              <a:uLnTx/>
              <a:uFillTx/>
              <a:latin typeface="Arial"/>
              <a:ea typeface=""/>
              <a:cs typeface=""/>
              <a:sym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a:t>
            </a:r>
            <a:endParaRPr kumimoji="0" lang="en-US" sz="1400" b="1" i="0" u="none" strike="noStrike" kern="0" cap="none" spc="0" normalizeH="0" baseline="0" noProof="0" dirty="0">
              <a:ln>
                <a:noFill/>
              </a:ln>
              <a:solidFill>
                <a:srgbClr val="FFFFFF"/>
              </a:solidFill>
              <a:effectLst/>
              <a:uLnTx/>
              <a:uFillTx/>
              <a:latin typeface="Arial"/>
              <a:ea typeface=""/>
              <a:cs typeface=""/>
              <a:sym typeface="Arial"/>
            </a:endParaRPr>
          </a:p>
        </p:txBody>
      </p:sp>
      <p:sp>
        <p:nvSpPr>
          <p:cNvPr id="113" name="TextBox 112"/>
          <p:cNvSpPr txBox="1"/>
          <p:nvPr/>
        </p:nvSpPr>
        <p:spPr>
          <a:xfrm>
            <a:off x="2347275" y="2243995"/>
            <a:ext cx="747320" cy="461665"/>
          </a:xfrm>
          <a:prstGeom prst="rect">
            <a:avLst/>
          </a:prstGeom>
          <a:noFill/>
        </p:spPr>
        <p:txBody>
          <a:bodyPr wrap="none" rtlCol="0">
            <a:spAutoFit/>
          </a:bodyPr>
          <a:lstStyle/>
          <a:p>
            <a:pPr defTabSz="914400" eaLnBrk="1" fontAlgn="auto" hangingPunct="1">
              <a:spcBef>
                <a:spcPts val="0"/>
              </a:spcBef>
              <a:spcAft>
                <a:spcPts val="0"/>
              </a:spcAft>
            </a:pPr>
            <a:r>
              <a:rPr lang="en-US" sz="1200" kern="0" dirty="0">
                <a:solidFill>
                  <a:srgbClr val="000000"/>
                </a:solidFill>
                <a:latin typeface="Arial"/>
                <a:ea typeface="Arial"/>
                <a:cs typeface="Arial"/>
                <a:sym typeface="Arial"/>
              </a:rPr>
              <a:t>Genesis</a:t>
            </a:r>
          </a:p>
          <a:p>
            <a:pPr algn="ctr" defTabSz="914400" eaLnBrk="1" fontAlgn="auto" hangingPunct="1">
              <a:spcBef>
                <a:spcPts val="0"/>
              </a:spcBef>
              <a:spcAft>
                <a:spcPts val="0"/>
              </a:spcAft>
            </a:pPr>
            <a:r>
              <a:rPr lang="en-US" sz="1200" kern="0" dirty="0">
                <a:solidFill>
                  <a:srgbClr val="000000"/>
                </a:solidFill>
                <a:latin typeface="Arial"/>
                <a:ea typeface="Arial"/>
                <a:cs typeface="Arial"/>
                <a:sym typeface="Arial"/>
              </a:rPr>
              <a:t>Block</a:t>
            </a:r>
          </a:p>
        </p:txBody>
      </p:sp>
      <p:sp>
        <p:nvSpPr>
          <p:cNvPr id="114" name="Right Brace 113"/>
          <p:cNvSpPr/>
          <p:nvPr/>
        </p:nvSpPr>
        <p:spPr>
          <a:xfrm rot="16200000">
            <a:off x="2573996" y="2603227"/>
            <a:ext cx="275791" cy="412811"/>
          </a:xfrm>
          <a:prstGeom prst="rightBrace">
            <a:avLst/>
          </a:prstGeom>
          <a:noFill/>
          <a:ln w="9525" cap="flat" cmpd="sng" algn="ctr">
            <a:solidFill>
              <a:srgbClr val="5B9BD5">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
              <a:cs typeface=""/>
              <a:sym typeface="Arial"/>
            </a:endParaRPr>
          </a:p>
        </p:txBody>
      </p:sp>
      <p:sp>
        <p:nvSpPr>
          <p:cNvPr id="117" name="TextBox 116"/>
          <p:cNvSpPr txBox="1"/>
          <p:nvPr/>
        </p:nvSpPr>
        <p:spPr>
          <a:xfrm>
            <a:off x="6292107" y="1808706"/>
            <a:ext cx="925253" cy="461665"/>
          </a:xfrm>
          <a:prstGeom prst="rect">
            <a:avLst/>
          </a:prstGeom>
          <a:noFill/>
        </p:spPr>
        <p:txBody>
          <a:bodyPr wrap="none" rtlCol="0">
            <a:spAutoFit/>
          </a:bodyPr>
          <a:lstStyle/>
          <a:p>
            <a:pPr algn="ctr" defTabSz="914400" eaLnBrk="1" fontAlgn="auto" hangingPunct="1">
              <a:spcBef>
                <a:spcPts val="0"/>
              </a:spcBef>
              <a:spcAft>
                <a:spcPts val="0"/>
              </a:spcAft>
            </a:pPr>
            <a:r>
              <a:rPr lang="en-US" sz="1200" kern="0" dirty="0" err="1">
                <a:solidFill>
                  <a:srgbClr val="000000"/>
                </a:solidFill>
                <a:latin typeface="Arial"/>
                <a:ea typeface="Arial"/>
                <a:cs typeface="Arial"/>
                <a:sym typeface="Arial"/>
              </a:rPr>
              <a:t>Blockchain</a:t>
            </a:r>
            <a:endParaRPr lang="en-US" sz="1200" kern="0" dirty="0">
              <a:solidFill>
                <a:srgbClr val="000000"/>
              </a:solidFill>
              <a:latin typeface="Arial"/>
              <a:ea typeface="Arial"/>
              <a:cs typeface="Arial"/>
              <a:sym typeface="Arial"/>
            </a:endParaRPr>
          </a:p>
          <a:p>
            <a:pPr algn="ctr" defTabSz="914400" eaLnBrk="1" fontAlgn="auto" hangingPunct="1">
              <a:spcBef>
                <a:spcPts val="0"/>
              </a:spcBef>
              <a:spcAft>
                <a:spcPts val="0"/>
              </a:spcAft>
            </a:pPr>
            <a:r>
              <a:rPr lang="en-US" sz="1200" kern="0" dirty="0">
                <a:solidFill>
                  <a:srgbClr val="000000"/>
                </a:solidFill>
                <a:latin typeface="Arial"/>
                <a:ea typeface="Arial"/>
                <a:cs typeface="Arial"/>
                <a:sym typeface="Arial"/>
              </a:rPr>
              <a:t>Head</a:t>
            </a:r>
          </a:p>
        </p:txBody>
      </p:sp>
      <p:sp>
        <p:nvSpPr>
          <p:cNvPr id="118" name="Right Brace 117"/>
          <p:cNvSpPr/>
          <p:nvPr/>
        </p:nvSpPr>
        <p:spPr>
          <a:xfrm rot="16200000">
            <a:off x="6654431" y="2126639"/>
            <a:ext cx="209189" cy="443899"/>
          </a:xfrm>
          <a:prstGeom prst="rightBrace">
            <a:avLst/>
          </a:prstGeom>
          <a:noFill/>
          <a:ln w="9525" cap="flat" cmpd="sng" algn="ctr">
            <a:solidFill>
              <a:srgbClr val="5B9BD5">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
              <a:cs typeface=""/>
              <a:sym typeface="Arial"/>
            </a:endParaRPr>
          </a:p>
        </p:txBody>
      </p:sp>
      <p:sp>
        <p:nvSpPr>
          <p:cNvPr id="119" name="Right Brace 118"/>
          <p:cNvSpPr/>
          <p:nvPr/>
        </p:nvSpPr>
        <p:spPr>
          <a:xfrm rot="6651993">
            <a:off x="5133359" y="3605488"/>
            <a:ext cx="237266" cy="193433"/>
          </a:xfrm>
          <a:prstGeom prst="rightBrace">
            <a:avLst/>
          </a:prstGeom>
          <a:noFill/>
          <a:ln w="9525" cap="flat" cmpd="sng" algn="ctr">
            <a:solidFill>
              <a:srgbClr val="5B9BD5">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
              <a:cs typeface=""/>
              <a:sym typeface="Arial"/>
            </a:endParaRPr>
          </a:p>
        </p:txBody>
      </p:sp>
      <p:sp>
        <p:nvSpPr>
          <p:cNvPr id="120" name="TextBox 119"/>
          <p:cNvSpPr txBox="1"/>
          <p:nvPr/>
        </p:nvSpPr>
        <p:spPr>
          <a:xfrm rot="1251993">
            <a:off x="4926643" y="3785861"/>
            <a:ext cx="492443" cy="276999"/>
          </a:xfrm>
          <a:prstGeom prst="rect">
            <a:avLst/>
          </a:prstGeom>
          <a:noFill/>
        </p:spPr>
        <p:txBody>
          <a:bodyPr wrap="none" rtlCol="0">
            <a:spAutoFit/>
          </a:bodyPr>
          <a:lstStyle/>
          <a:p>
            <a:pPr defTabSz="914400" eaLnBrk="1" fontAlgn="auto" hangingPunct="1">
              <a:spcBef>
                <a:spcPts val="0"/>
              </a:spcBef>
              <a:spcAft>
                <a:spcPts val="0"/>
              </a:spcAft>
            </a:pPr>
            <a:r>
              <a:rPr lang="en-US" sz="1200" kern="0" dirty="0">
                <a:solidFill>
                  <a:srgbClr val="000000"/>
                </a:solidFill>
                <a:latin typeface="Arial"/>
                <a:ea typeface="Arial"/>
                <a:cs typeface="Arial"/>
                <a:sym typeface="Arial"/>
              </a:rPr>
              <a:t>Fork</a:t>
            </a:r>
          </a:p>
        </p:txBody>
      </p:sp>
      <p:sp>
        <p:nvSpPr>
          <p:cNvPr id="121" name="Right Brace 120"/>
          <p:cNvSpPr/>
          <p:nvPr/>
        </p:nvSpPr>
        <p:spPr>
          <a:xfrm>
            <a:off x="5849956" y="3389505"/>
            <a:ext cx="241976" cy="601233"/>
          </a:xfrm>
          <a:prstGeom prst="rightBrace">
            <a:avLst/>
          </a:prstGeom>
          <a:noFill/>
          <a:ln w="9525" cap="flat" cmpd="sng" algn="ctr">
            <a:solidFill>
              <a:srgbClr val="5B9BD5">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
              <a:cs typeface=""/>
              <a:sym typeface="Arial"/>
            </a:endParaRPr>
          </a:p>
        </p:txBody>
      </p:sp>
      <p:sp>
        <p:nvSpPr>
          <p:cNvPr id="122" name="TextBox 121"/>
          <p:cNvSpPr txBox="1"/>
          <p:nvPr/>
        </p:nvSpPr>
        <p:spPr>
          <a:xfrm>
            <a:off x="6047528" y="3555066"/>
            <a:ext cx="899605" cy="276999"/>
          </a:xfrm>
          <a:prstGeom prst="rect">
            <a:avLst/>
          </a:prstGeom>
          <a:noFill/>
        </p:spPr>
        <p:txBody>
          <a:bodyPr wrap="none" rtlCol="0">
            <a:spAutoFit/>
          </a:bodyPr>
          <a:lstStyle/>
          <a:p>
            <a:pPr defTabSz="914400" eaLnBrk="1" fontAlgn="auto" hangingPunct="1">
              <a:spcBef>
                <a:spcPts val="0"/>
              </a:spcBef>
              <a:spcAft>
                <a:spcPts val="0"/>
              </a:spcAft>
            </a:pPr>
            <a:r>
              <a:rPr lang="en-US" sz="1200" kern="0" dirty="0">
                <a:solidFill>
                  <a:srgbClr val="000000"/>
                </a:solidFill>
                <a:latin typeface="Arial"/>
                <a:ea typeface="Arial"/>
                <a:cs typeface="Arial"/>
                <a:sym typeface="Arial"/>
              </a:rPr>
              <a:t>Side chain</a:t>
            </a:r>
          </a:p>
        </p:txBody>
      </p:sp>
      <p:sp>
        <p:nvSpPr>
          <p:cNvPr id="123" name="Right Brace 122"/>
          <p:cNvSpPr/>
          <p:nvPr/>
        </p:nvSpPr>
        <p:spPr>
          <a:xfrm>
            <a:off x="6980973" y="2540099"/>
            <a:ext cx="241976" cy="601233"/>
          </a:xfrm>
          <a:prstGeom prst="rightBrace">
            <a:avLst/>
          </a:prstGeom>
          <a:noFill/>
          <a:ln w="9525" cap="flat" cmpd="sng" algn="ctr">
            <a:solidFill>
              <a:srgbClr val="5B9BD5">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
              <a:cs typeface=""/>
              <a:sym typeface="Arial"/>
            </a:endParaRPr>
          </a:p>
        </p:txBody>
      </p:sp>
      <p:sp>
        <p:nvSpPr>
          <p:cNvPr id="124" name="TextBox 123"/>
          <p:cNvSpPr txBox="1"/>
          <p:nvPr/>
        </p:nvSpPr>
        <p:spPr>
          <a:xfrm>
            <a:off x="7178545" y="2705660"/>
            <a:ext cx="925253" cy="276999"/>
          </a:xfrm>
          <a:prstGeom prst="rect">
            <a:avLst/>
          </a:prstGeom>
          <a:noFill/>
        </p:spPr>
        <p:txBody>
          <a:bodyPr wrap="none" rtlCol="0">
            <a:spAutoFit/>
          </a:bodyPr>
          <a:lstStyle/>
          <a:p>
            <a:pPr defTabSz="914400" eaLnBrk="1" fontAlgn="auto" hangingPunct="1">
              <a:spcBef>
                <a:spcPts val="0"/>
              </a:spcBef>
              <a:spcAft>
                <a:spcPts val="0"/>
              </a:spcAft>
            </a:pPr>
            <a:r>
              <a:rPr lang="en-US" sz="1200" kern="0" dirty="0">
                <a:solidFill>
                  <a:srgbClr val="000000"/>
                </a:solidFill>
                <a:latin typeface="Arial"/>
                <a:ea typeface="Arial"/>
                <a:cs typeface="Arial"/>
                <a:sym typeface="Arial"/>
              </a:rPr>
              <a:t>Main chain</a:t>
            </a:r>
          </a:p>
        </p:txBody>
      </p:sp>
      <p:sp>
        <p:nvSpPr>
          <p:cNvPr id="125" name="Right Brace 124"/>
          <p:cNvSpPr/>
          <p:nvPr/>
        </p:nvSpPr>
        <p:spPr>
          <a:xfrm rot="5400000">
            <a:off x="5460741" y="3974661"/>
            <a:ext cx="275791" cy="412811"/>
          </a:xfrm>
          <a:prstGeom prst="rightBrace">
            <a:avLst/>
          </a:prstGeom>
          <a:noFill/>
          <a:ln w="9525" cap="flat" cmpd="sng" algn="ctr">
            <a:solidFill>
              <a:srgbClr val="5B9BD5">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
              <a:cs typeface=""/>
              <a:sym typeface="Arial"/>
            </a:endParaRPr>
          </a:p>
        </p:txBody>
      </p:sp>
      <p:sp>
        <p:nvSpPr>
          <p:cNvPr id="126" name="TextBox 125"/>
          <p:cNvSpPr txBox="1"/>
          <p:nvPr/>
        </p:nvSpPr>
        <p:spPr>
          <a:xfrm>
            <a:off x="5301346" y="4291819"/>
            <a:ext cx="559769" cy="461665"/>
          </a:xfrm>
          <a:prstGeom prst="rect">
            <a:avLst/>
          </a:prstGeom>
          <a:noFill/>
        </p:spPr>
        <p:txBody>
          <a:bodyPr wrap="none" rtlCol="0">
            <a:spAutoFit/>
          </a:bodyPr>
          <a:lstStyle/>
          <a:p>
            <a:pPr algn="ctr" defTabSz="914400" eaLnBrk="1" fontAlgn="auto" hangingPunct="1">
              <a:spcBef>
                <a:spcPts val="0"/>
              </a:spcBef>
              <a:spcAft>
                <a:spcPts val="0"/>
              </a:spcAft>
            </a:pPr>
            <a:r>
              <a:rPr lang="en-US" sz="1200" kern="0" dirty="0">
                <a:solidFill>
                  <a:srgbClr val="000000"/>
                </a:solidFill>
                <a:latin typeface="Arial"/>
                <a:ea typeface="Arial"/>
                <a:cs typeface="Arial"/>
                <a:sym typeface="Arial"/>
              </a:rPr>
              <a:t>Stale</a:t>
            </a:r>
          </a:p>
          <a:p>
            <a:pPr algn="ctr" defTabSz="914400" eaLnBrk="1" fontAlgn="auto" hangingPunct="1">
              <a:spcBef>
                <a:spcPts val="0"/>
              </a:spcBef>
              <a:spcAft>
                <a:spcPts val="0"/>
              </a:spcAft>
            </a:pPr>
            <a:r>
              <a:rPr lang="en-US" sz="1200" kern="0" dirty="0">
                <a:solidFill>
                  <a:srgbClr val="000000"/>
                </a:solidFill>
                <a:latin typeface="Arial"/>
                <a:ea typeface="Arial"/>
                <a:cs typeface="Arial"/>
                <a:sym typeface="Arial"/>
              </a:rPr>
              <a:t>Block</a:t>
            </a:r>
          </a:p>
        </p:txBody>
      </p:sp>
      <p:sp>
        <p:nvSpPr>
          <p:cNvPr id="127" name="Oval 126"/>
          <p:cNvSpPr/>
          <p:nvPr/>
        </p:nvSpPr>
        <p:spPr>
          <a:xfrm>
            <a:off x="8714042" y="1412850"/>
            <a:ext cx="914400" cy="914400"/>
          </a:xfrm>
          <a:prstGeom prst="ellipse">
            <a:avLst/>
          </a:prstGeom>
          <a:noFill/>
          <a:ln w="762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Arial"/>
              <a:ea typeface=""/>
              <a:cs typeface=""/>
              <a:sym typeface="Arial"/>
            </a:endParaRPr>
          </a:p>
        </p:txBody>
      </p:sp>
      <p:sp>
        <p:nvSpPr>
          <p:cNvPr id="128" name="TextBox 127"/>
          <p:cNvSpPr txBox="1"/>
          <p:nvPr/>
        </p:nvSpPr>
        <p:spPr>
          <a:xfrm>
            <a:off x="8415037" y="2316569"/>
            <a:ext cx="1439818" cy="307777"/>
          </a:xfrm>
          <a:prstGeom prst="rect">
            <a:avLst/>
          </a:prstGeom>
          <a:noFill/>
        </p:spPr>
        <p:txBody>
          <a:bodyPr wrap="none" rtlCol="0">
            <a:spAutoFit/>
          </a:bodyPr>
          <a:lstStyle/>
          <a:p>
            <a:pPr defTabSz="914400" eaLnBrk="1" fontAlgn="auto" hangingPunct="1">
              <a:spcBef>
                <a:spcPts val="0"/>
              </a:spcBef>
              <a:spcAft>
                <a:spcPts val="0"/>
              </a:spcAft>
            </a:pPr>
            <a:r>
              <a:rPr lang="en-US" sz="1400" kern="0">
                <a:solidFill>
                  <a:srgbClr val="FF0000"/>
                </a:solidFill>
                <a:latin typeface="Arial"/>
                <a:ea typeface="Arial"/>
                <a:cs typeface="Arial"/>
                <a:sym typeface="Arial"/>
              </a:rPr>
              <a:t>Block Creator P</a:t>
            </a:r>
            <a:endParaRPr lang="en-US" sz="1400" kern="0" dirty="0">
              <a:solidFill>
                <a:srgbClr val="FF0000"/>
              </a:solidFill>
              <a:latin typeface="Arial"/>
              <a:ea typeface="Arial"/>
              <a:cs typeface="Arial"/>
              <a:sym typeface="Arial"/>
            </a:endParaRPr>
          </a:p>
        </p:txBody>
      </p:sp>
      <p:sp>
        <p:nvSpPr>
          <p:cNvPr id="129" name="Oval 128"/>
          <p:cNvSpPr/>
          <p:nvPr/>
        </p:nvSpPr>
        <p:spPr>
          <a:xfrm>
            <a:off x="8678118" y="2750927"/>
            <a:ext cx="914400" cy="914400"/>
          </a:xfrm>
          <a:prstGeom prst="ellipse">
            <a:avLst/>
          </a:prstGeom>
          <a:noFill/>
          <a:ln w="762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Arial"/>
              <a:ea typeface=""/>
              <a:cs typeface=""/>
              <a:sym typeface="Arial"/>
            </a:endParaRPr>
          </a:p>
        </p:txBody>
      </p:sp>
      <p:sp>
        <p:nvSpPr>
          <p:cNvPr id="130" name="TextBox 129"/>
          <p:cNvSpPr txBox="1"/>
          <p:nvPr/>
        </p:nvSpPr>
        <p:spPr>
          <a:xfrm>
            <a:off x="8415037" y="3704428"/>
            <a:ext cx="1468672" cy="307777"/>
          </a:xfrm>
          <a:prstGeom prst="rect">
            <a:avLst/>
          </a:prstGeom>
          <a:noFill/>
        </p:spPr>
        <p:txBody>
          <a:bodyPr wrap="none" rtlCol="0">
            <a:spAutoFit/>
          </a:bodyPr>
          <a:lstStyle/>
          <a:p>
            <a:pPr defTabSz="914400" eaLnBrk="1" fontAlgn="auto" hangingPunct="1">
              <a:spcBef>
                <a:spcPts val="0"/>
              </a:spcBef>
              <a:spcAft>
                <a:spcPts val="0"/>
              </a:spcAft>
            </a:pPr>
            <a:r>
              <a:rPr lang="en-US" sz="1400" kern="0">
                <a:solidFill>
                  <a:srgbClr val="00B050"/>
                </a:solidFill>
                <a:latin typeface="Arial"/>
                <a:ea typeface="Arial"/>
                <a:cs typeface="Arial"/>
                <a:sym typeface="Arial"/>
              </a:rPr>
              <a:t>Block Creator M</a:t>
            </a:r>
            <a:endParaRPr lang="en-US" sz="1400" kern="0" dirty="0">
              <a:solidFill>
                <a:srgbClr val="00B050"/>
              </a:solidFill>
              <a:latin typeface="Arial"/>
              <a:ea typeface="Arial"/>
              <a:cs typeface="Arial"/>
              <a:sym typeface="Arial"/>
            </a:endParaRPr>
          </a:p>
        </p:txBody>
      </p:sp>
      <p:sp>
        <p:nvSpPr>
          <p:cNvPr id="131" name="Right Brace 130"/>
          <p:cNvSpPr/>
          <p:nvPr/>
        </p:nvSpPr>
        <p:spPr>
          <a:xfrm rot="16200000">
            <a:off x="4567018" y="-560317"/>
            <a:ext cx="318585" cy="4441646"/>
          </a:xfrm>
          <a:prstGeom prst="rightBrace">
            <a:avLst/>
          </a:prstGeom>
          <a:noFill/>
          <a:ln w="9525" cap="flat" cmpd="sng" algn="ctr">
            <a:solidFill>
              <a:srgbClr val="5B9BD5">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
              <a:cs typeface=""/>
              <a:sym typeface="Arial"/>
            </a:endParaRPr>
          </a:p>
        </p:txBody>
      </p:sp>
      <p:sp>
        <p:nvSpPr>
          <p:cNvPr id="132" name="TextBox 131"/>
          <p:cNvSpPr txBox="1"/>
          <p:nvPr/>
        </p:nvSpPr>
        <p:spPr>
          <a:xfrm>
            <a:off x="3490723" y="1197339"/>
            <a:ext cx="2491066" cy="276999"/>
          </a:xfrm>
          <a:prstGeom prst="rect">
            <a:avLst/>
          </a:prstGeom>
          <a:noFill/>
        </p:spPr>
        <p:txBody>
          <a:bodyPr wrap="square" rtlCol="0">
            <a:spAutoFit/>
          </a:bodyPr>
          <a:lstStyle/>
          <a:p>
            <a:pPr algn="ctr" defTabSz="914400" eaLnBrk="1" fontAlgn="auto" hangingPunct="1">
              <a:spcBef>
                <a:spcPts val="0"/>
              </a:spcBef>
              <a:spcAft>
                <a:spcPts val="0"/>
              </a:spcAft>
            </a:pPr>
            <a:r>
              <a:rPr lang="en-US" sz="1200" kern="0" dirty="0">
                <a:solidFill>
                  <a:srgbClr val="000000"/>
                </a:solidFill>
                <a:latin typeface="Arial"/>
                <a:ea typeface="Arial"/>
                <a:cs typeface="Arial"/>
                <a:sym typeface="Arial"/>
              </a:rPr>
              <a:t>height = 51</a:t>
            </a:r>
          </a:p>
        </p:txBody>
      </p:sp>
      <p:graphicFrame>
        <p:nvGraphicFramePr>
          <p:cNvPr id="133" name="Chart 132"/>
          <p:cNvGraphicFramePr/>
          <p:nvPr>
            <p:extLst>
              <p:ext uri="{D42A27DB-BD31-4B8C-83A1-F6EECF244321}">
                <p14:modId xmlns:p14="http://schemas.microsoft.com/office/powerpoint/2010/main" val="445499309"/>
              </p:ext>
            </p:extLst>
          </p:nvPr>
        </p:nvGraphicFramePr>
        <p:xfrm>
          <a:off x="7370256" y="4391491"/>
          <a:ext cx="2990797" cy="1763842"/>
        </p:xfrm>
        <a:graphic>
          <a:graphicData uri="http://schemas.openxmlformats.org/drawingml/2006/chart">
            <c:chart xmlns:c="http://schemas.openxmlformats.org/drawingml/2006/chart" xmlns:r="http://schemas.openxmlformats.org/officeDocument/2006/relationships" r:id="rId4"/>
          </a:graphicData>
        </a:graphic>
      </p:graphicFrame>
      <p:sp>
        <p:nvSpPr>
          <p:cNvPr id="134" name="Right Brace 133"/>
          <p:cNvSpPr/>
          <p:nvPr/>
        </p:nvSpPr>
        <p:spPr>
          <a:xfrm rot="10800000">
            <a:off x="6966272" y="4873634"/>
            <a:ext cx="298475" cy="1175073"/>
          </a:xfrm>
          <a:prstGeom prst="rightBrace">
            <a:avLst/>
          </a:prstGeom>
          <a:noFill/>
          <a:ln w="9525" cap="flat" cmpd="sng" algn="ctr">
            <a:solidFill>
              <a:srgbClr val="5B9BD5">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
              <a:cs typeface=""/>
              <a:sym typeface="Arial"/>
            </a:endParaRPr>
          </a:p>
        </p:txBody>
      </p:sp>
      <p:sp>
        <p:nvSpPr>
          <p:cNvPr id="135" name="TextBox 134"/>
          <p:cNvSpPr txBox="1"/>
          <p:nvPr/>
        </p:nvSpPr>
        <p:spPr>
          <a:xfrm>
            <a:off x="6130963" y="5231725"/>
            <a:ext cx="857927" cy="461665"/>
          </a:xfrm>
          <a:prstGeom prst="rect">
            <a:avLst/>
          </a:prstGeom>
          <a:noFill/>
        </p:spPr>
        <p:txBody>
          <a:bodyPr wrap="none" rtlCol="0">
            <a:spAutoFit/>
          </a:bodyPr>
          <a:lstStyle/>
          <a:p>
            <a:pPr algn="r" defTabSz="914400" eaLnBrk="1" fontAlgn="auto" hangingPunct="1">
              <a:spcBef>
                <a:spcPts val="0"/>
              </a:spcBef>
              <a:spcAft>
                <a:spcPts val="0"/>
              </a:spcAft>
            </a:pPr>
            <a:r>
              <a:rPr lang="en-US" sz="1200" kern="0" dirty="0">
                <a:solidFill>
                  <a:srgbClr val="000000"/>
                </a:solidFill>
                <a:latin typeface="Arial"/>
                <a:ea typeface="Arial"/>
                <a:cs typeface="Arial"/>
                <a:sym typeface="Arial"/>
              </a:rPr>
              <a:t>Quality of</a:t>
            </a:r>
          </a:p>
          <a:p>
            <a:pPr algn="r" defTabSz="914400" eaLnBrk="1" fontAlgn="auto" hangingPunct="1">
              <a:spcBef>
                <a:spcPts val="0"/>
              </a:spcBef>
              <a:spcAft>
                <a:spcPts val="0"/>
              </a:spcAft>
            </a:pPr>
            <a:r>
              <a:rPr lang="en-US" sz="1200" kern="0" dirty="0">
                <a:solidFill>
                  <a:srgbClr val="000000"/>
                </a:solidFill>
                <a:latin typeface="Arial"/>
                <a:ea typeface="Arial"/>
                <a:cs typeface="Arial"/>
                <a:sym typeface="Arial"/>
              </a:rPr>
              <a:t>the chain</a:t>
            </a:r>
          </a:p>
        </p:txBody>
      </p:sp>
      <p:sp>
        <p:nvSpPr>
          <p:cNvPr id="136" name="Right Brace 135"/>
          <p:cNvSpPr/>
          <p:nvPr/>
        </p:nvSpPr>
        <p:spPr>
          <a:xfrm rot="10800000">
            <a:off x="2237592" y="2965725"/>
            <a:ext cx="241976" cy="601233"/>
          </a:xfrm>
          <a:prstGeom prst="rightBrace">
            <a:avLst/>
          </a:prstGeom>
          <a:noFill/>
          <a:ln w="9525" cap="flat" cmpd="sng" algn="ctr">
            <a:solidFill>
              <a:srgbClr val="5B9BD5">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
              <a:cs typeface=""/>
              <a:sym typeface="Arial"/>
            </a:endParaRPr>
          </a:p>
        </p:txBody>
      </p:sp>
      <p:sp>
        <p:nvSpPr>
          <p:cNvPr id="137" name="TextBox 136"/>
          <p:cNvSpPr txBox="1"/>
          <p:nvPr/>
        </p:nvSpPr>
        <p:spPr>
          <a:xfrm>
            <a:off x="1617048" y="3038338"/>
            <a:ext cx="678391" cy="461665"/>
          </a:xfrm>
          <a:prstGeom prst="rect">
            <a:avLst/>
          </a:prstGeom>
          <a:noFill/>
        </p:spPr>
        <p:txBody>
          <a:bodyPr wrap="none" rtlCol="0">
            <a:spAutoFit/>
          </a:bodyPr>
          <a:lstStyle/>
          <a:p>
            <a:pPr algn="r" defTabSz="914400" eaLnBrk="1" fontAlgn="auto" hangingPunct="1">
              <a:spcBef>
                <a:spcPts val="0"/>
              </a:spcBef>
              <a:spcAft>
                <a:spcPts val="0"/>
              </a:spcAft>
            </a:pPr>
            <a:r>
              <a:rPr lang="en-US" sz="1200" i="1" kern="0" dirty="0">
                <a:solidFill>
                  <a:srgbClr val="000000"/>
                </a:solidFill>
                <a:latin typeface="Arial"/>
                <a:ea typeface="Arial"/>
                <a:cs typeface="Arial"/>
                <a:sym typeface="Arial"/>
              </a:rPr>
              <a:t>Limited</a:t>
            </a:r>
          </a:p>
          <a:p>
            <a:pPr algn="r" defTabSz="914400" eaLnBrk="1" fontAlgn="auto" hangingPunct="1">
              <a:spcBef>
                <a:spcPts val="0"/>
              </a:spcBef>
              <a:spcAft>
                <a:spcPts val="0"/>
              </a:spcAft>
            </a:pPr>
            <a:r>
              <a:rPr lang="en-US" sz="1200" i="1" kern="0" dirty="0">
                <a:solidFill>
                  <a:srgbClr val="000000"/>
                </a:solidFill>
                <a:latin typeface="Arial"/>
                <a:ea typeface="Arial"/>
                <a:cs typeface="Arial"/>
                <a:sym typeface="Arial"/>
              </a:rPr>
              <a:t>size</a:t>
            </a:r>
          </a:p>
        </p:txBody>
      </p:sp>
    </p:spTree>
    <p:extLst>
      <p:ext uri="{BB962C8B-B14F-4D97-AF65-F5344CB8AC3E}">
        <p14:creationId xmlns:p14="http://schemas.microsoft.com/office/powerpoint/2010/main" val="19344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1519238" y="336550"/>
            <a:ext cx="10279062"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9pPr>
          </a:lstStyle>
          <a:p>
            <a:pPr eaLnBrk="1">
              <a:buClrTx/>
              <a:buFontTx/>
              <a:buNone/>
            </a:pPr>
            <a:r>
              <a:rPr lang="tr-TR" altLang="en-US" sz="3600" b="1" dirty="0">
                <a:solidFill>
                  <a:srgbClr val="000000"/>
                </a:solidFill>
                <a:latin typeface="Gill Sans" pitchFamily="32" charset="0"/>
                <a:cs typeface="Gill Sans" pitchFamily="32" charset="0"/>
              </a:rPr>
              <a:t>Blockchain Systems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562" y="1412776"/>
            <a:ext cx="7849215" cy="4392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3"/>
          <p:cNvSpPr txBox="1">
            <a:spLocks noChangeArrowheads="1"/>
          </p:cNvSpPr>
          <p:nvPr/>
        </p:nvSpPr>
        <p:spPr bwMode="auto">
          <a:xfrm>
            <a:off x="336154" y="1614712"/>
            <a:ext cx="3528392" cy="35262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38138" indent="-338138">
              <a:buClr>
                <a:srgbClr val="000000"/>
              </a:buClr>
              <a:buSzPct val="100000"/>
              <a:buFont typeface="Times New Roman" panose="02020603050405020304" pitchFamily="18"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chemeClr val="bg1"/>
                </a:solidFill>
                <a:latin typeface="Calibri" panose="020F0502020204030204" pitchFamily="34" charset="0"/>
                <a:cs typeface="Noto Serif CJK SC" charset="0"/>
              </a:defRPr>
            </a:lvl9pPr>
          </a:lstStyle>
          <a:p>
            <a:pPr eaLnBrk="1">
              <a:spcAft>
                <a:spcPts val="1413"/>
              </a:spcAft>
              <a:buFont typeface="Arial" panose="020B0604020202020204" pitchFamily="34" charset="0"/>
              <a:buChar char="•"/>
            </a:pPr>
            <a:r>
              <a:rPr lang="tr-TR" altLang="en-US" sz="2400" dirty="0">
                <a:solidFill>
                  <a:srgbClr val="FF0000"/>
                </a:solidFill>
                <a:latin typeface="+mn-lt"/>
                <a:cs typeface="Arial" panose="020B0604020202020204" pitchFamily="34" charset="0"/>
              </a:rPr>
              <a:t>Open</a:t>
            </a:r>
            <a:r>
              <a:rPr lang="en-US" altLang="en-US" sz="2400" dirty="0">
                <a:solidFill>
                  <a:srgbClr val="000000"/>
                </a:solidFill>
                <a:latin typeface="+mn-lt"/>
                <a:cs typeface="Arial" panose="020B0604020202020204" pitchFamily="34" charset="0"/>
              </a:rPr>
              <a:t>, </a:t>
            </a:r>
            <a:r>
              <a:rPr lang="en-US" altLang="en-US" sz="2400" dirty="0">
                <a:solidFill>
                  <a:srgbClr val="FF0000"/>
                </a:solidFill>
                <a:latin typeface="+mn-lt"/>
                <a:cs typeface="Arial" panose="020B0604020202020204" pitchFamily="34" charset="0"/>
              </a:rPr>
              <a:t>d</a:t>
            </a:r>
            <a:r>
              <a:rPr lang="tr-TR" altLang="en-US" sz="2400" dirty="0">
                <a:solidFill>
                  <a:srgbClr val="FF0000"/>
                </a:solidFill>
                <a:latin typeface="+mn-lt"/>
                <a:cs typeface="Arial" panose="020B0604020202020204" pitchFamily="34" charset="0"/>
              </a:rPr>
              <a:t>ynamic</a:t>
            </a:r>
            <a:r>
              <a:rPr lang="en-US" altLang="en-US" sz="2400" dirty="0">
                <a:solidFill>
                  <a:srgbClr val="000000"/>
                </a:solidFill>
                <a:latin typeface="+mn-lt"/>
                <a:cs typeface="Arial" panose="020B0604020202020204" pitchFamily="34" charset="0"/>
              </a:rPr>
              <a:t> and </a:t>
            </a:r>
            <a:r>
              <a:rPr lang="en-US" altLang="en-US" sz="2400" dirty="0">
                <a:solidFill>
                  <a:srgbClr val="FF0000"/>
                </a:solidFill>
                <a:latin typeface="+mn-lt"/>
                <a:cs typeface="Arial" panose="020B0604020202020204" pitchFamily="34" charset="0"/>
              </a:rPr>
              <a:t>d</a:t>
            </a:r>
            <a:r>
              <a:rPr lang="tr-TR" altLang="en-US" sz="2400" dirty="0">
                <a:solidFill>
                  <a:srgbClr val="FF0000"/>
                </a:solidFill>
                <a:latin typeface="+mn-lt"/>
                <a:cs typeface="Arial" panose="020B0604020202020204" pitchFamily="34" charset="0"/>
              </a:rPr>
              <a:t>istributed</a:t>
            </a:r>
            <a:r>
              <a:rPr lang="en-US" altLang="en-US" sz="2400" dirty="0">
                <a:solidFill>
                  <a:srgbClr val="000000"/>
                </a:solidFill>
                <a:latin typeface="+mn-lt"/>
                <a:cs typeface="Arial" panose="020B0604020202020204" pitchFamily="34" charset="0"/>
              </a:rPr>
              <a:t> system</a:t>
            </a:r>
            <a:endParaRPr lang="tr-TR" altLang="en-US" sz="2400" dirty="0">
              <a:solidFill>
                <a:srgbClr val="000000"/>
              </a:solidFill>
              <a:latin typeface="+mn-lt"/>
              <a:cs typeface="Arial" panose="020B0604020202020204" pitchFamily="34" charset="0"/>
            </a:endParaRPr>
          </a:p>
          <a:p>
            <a:pPr eaLnBrk="1">
              <a:spcAft>
                <a:spcPts val="1413"/>
              </a:spcAft>
              <a:buFont typeface="Arial" panose="020B0604020202020204" pitchFamily="34" charset="0"/>
              <a:buChar char="•"/>
            </a:pPr>
            <a:r>
              <a:rPr lang="en-US" altLang="en-US" sz="2400" dirty="0">
                <a:solidFill>
                  <a:srgbClr val="FF0000"/>
                </a:solidFill>
                <a:latin typeface="+mn-lt"/>
                <a:cs typeface="Arial" panose="020B0604020202020204" pitchFamily="34" charset="0"/>
              </a:rPr>
              <a:t>Social</a:t>
            </a:r>
            <a:r>
              <a:rPr lang="en-US" altLang="en-US" sz="2400" dirty="0">
                <a:solidFill>
                  <a:srgbClr val="000000"/>
                </a:solidFill>
                <a:latin typeface="+mn-lt"/>
                <a:cs typeface="Arial" panose="020B0604020202020204" pitchFamily="34" charset="0"/>
              </a:rPr>
              <a:t> and </a:t>
            </a:r>
            <a:r>
              <a:rPr lang="en-US" altLang="en-US" sz="2400" dirty="0">
                <a:solidFill>
                  <a:srgbClr val="FF0000"/>
                </a:solidFill>
                <a:latin typeface="+mn-lt"/>
                <a:cs typeface="Arial" panose="020B0604020202020204" pitchFamily="34" charset="0"/>
              </a:rPr>
              <a:t>economical</a:t>
            </a:r>
            <a:r>
              <a:rPr lang="en-US" altLang="en-US" sz="2400" dirty="0">
                <a:solidFill>
                  <a:srgbClr val="000000"/>
                </a:solidFill>
                <a:latin typeface="+mn-lt"/>
                <a:cs typeface="Arial" panose="020B0604020202020204" pitchFamily="34" charset="0"/>
              </a:rPr>
              <a:t> system</a:t>
            </a:r>
          </a:p>
          <a:p>
            <a:pPr eaLnBrk="1">
              <a:spcAft>
                <a:spcPts val="1413"/>
              </a:spcAft>
              <a:buFont typeface="Arial" panose="020B0604020202020204" pitchFamily="34" charset="0"/>
              <a:buChar char="•"/>
            </a:pPr>
            <a:r>
              <a:rPr lang="en-US" altLang="en-US" sz="2400" dirty="0">
                <a:solidFill>
                  <a:srgbClr val="000000"/>
                </a:solidFill>
                <a:latin typeface="+mn-lt"/>
                <a:cs typeface="Arial" panose="020B0604020202020204" pitchFamily="34" charset="0"/>
              </a:rPr>
              <a:t>Multiple heterogeneous </a:t>
            </a:r>
            <a:r>
              <a:rPr lang="en-US" altLang="en-US" sz="2400" dirty="0">
                <a:solidFill>
                  <a:srgbClr val="FF0000"/>
                </a:solidFill>
                <a:latin typeface="+mn-lt"/>
                <a:cs typeface="Arial" panose="020B0604020202020204" pitchFamily="34" charset="0"/>
              </a:rPr>
              <a:t>layers</a:t>
            </a:r>
            <a:r>
              <a:rPr lang="en-US" altLang="en-US" sz="2400" dirty="0">
                <a:solidFill>
                  <a:srgbClr val="000000"/>
                </a:solidFill>
                <a:latin typeface="+mn-lt"/>
                <a:cs typeface="Arial" panose="020B0604020202020204" pitchFamily="34" charset="0"/>
              </a:rPr>
              <a:t>/</a:t>
            </a:r>
            <a:r>
              <a:rPr lang="en-US" altLang="en-US" sz="2400" dirty="0">
                <a:solidFill>
                  <a:srgbClr val="FF0000"/>
                </a:solidFill>
                <a:latin typeface="+mn-lt"/>
                <a:cs typeface="Arial" panose="020B0604020202020204" pitchFamily="34" charset="0"/>
              </a:rPr>
              <a:t>environments</a:t>
            </a:r>
            <a:r>
              <a:rPr lang="en-US" altLang="en-US" sz="2400" dirty="0">
                <a:solidFill>
                  <a:srgbClr val="000000"/>
                </a:solidFill>
                <a:latin typeface="+mn-lt"/>
                <a:cs typeface="Arial" panose="020B0604020202020204" pitchFamily="34" charset="0"/>
              </a:rPr>
              <a:t> and multiple </a:t>
            </a:r>
            <a:r>
              <a:rPr lang="en-US" altLang="en-US" sz="2400" dirty="0">
                <a:solidFill>
                  <a:srgbClr val="FF0000"/>
                </a:solidFill>
                <a:latin typeface="+mn-lt"/>
                <a:cs typeface="Arial" panose="020B0604020202020204" pitchFamily="34" charset="0"/>
              </a:rPr>
              <a:t>roles</a:t>
            </a:r>
          </a:p>
          <a:p>
            <a:pPr eaLnBrk="1">
              <a:spcAft>
                <a:spcPts val="1413"/>
              </a:spcAft>
              <a:buFont typeface="Arial" panose="020B0604020202020204" pitchFamily="34" charset="0"/>
              <a:buChar char="•"/>
            </a:pPr>
            <a:endParaRPr lang="en-US" altLang="en-US" sz="2000" dirty="0">
              <a:solidFill>
                <a:srgbClr val="000000"/>
              </a:solidFill>
              <a:latin typeface="Arial" panose="020B0604020202020204" pitchFamily="34" charset="0"/>
              <a:cs typeface="Arial" panose="020B0604020202020204" pitchFamily="34" charset="0"/>
            </a:endParaRPr>
          </a:p>
        </p:txBody>
      </p:sp>
      <p:sp>
        <p:nvSpPr>
          <p:cNvPr id="3" name="Espace réservé du pied de page 2"/>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8" name="Espace réservé du numéro de diapositive 7"/>
          <p:cNvSpPr>
            <a:spLocks noGrp="1"/>
          </p:cNvSpPr>
          <p:nvPr>
            <p:ph type="sldNum" idx="12"/>
          </p:nvPr>
        </p:nvSpPr>
        <p:spPr/>
        <p:txBody>
          <a:bodyPr/>
          <a:lstStyle/>
          <a:p>
            <a:pPr>
              <a:defRPr/>
            </a:pPr>
            <a:fld id="{36B660F3-959D-4D7D-8C40-EEC750E80181}" type="slidenum">
              <a:rPr lang="en-US" altLang="en-US" smtClean="0"/>
              <a:pPr>
                <a:defRPr/>
              </a:pPr>
              <a:t>19</a:t>
            </a:fld>
            <a:endParaRPr lang="en-US" altLang="en-US"/>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69A0-A143-1D4A-86B6-C335EF6AE502}"/>
              </a:ext>
            </a:extLst>
          </p:cNvPr>
          <p:cNvSpPr>
            <a:spLocks noGrp="1"/>
          </p:cNvSpPr>
          <p:nvPr>
            <p:ph type="title"/>
          </p:nvPr>
        </p:nvSpPr>
        <p:spPr/>
        <p:txBody>
          <a:bodyPr/>
          <a:lstStyle/>
          <a:p>
            <a:r>
              <a:rPr lang="tr-TR" sz="3600" dirty="0" err="1"/>
              <a:t>Roadmap</a:t>
            </a:r>
            <a:endParaRPr lang="tr-TR" sz="3600" dirty="0"/>
          </a:p>
        </p:txBody>
      </p:sp>
      <p:sp>
        <p:nvSpPr>
          <p:cNvPr id="3" name="Content Placeholder 2">
            <a:extLst>
              <a:ext uri="{FF2B5EF4-FFF2-40B4-BE49-F238E27FC236}">
                <a16:creationId xmlns:a16="http://schemas.microsoft.com/office/drawing/2014/main" id="{E7F5C619-3682-9043-8790-F152AED5903E}"/>
              </a:ext>
            </a:extLst>
          </p:cNvPr>
          <p:cNvSpPr>
            <a:spLocks noGrp="1"/>
          </p:cNvSpPr>
          <p:nvPr>
            <p:ph idx="1"/>
          </p:nvPr>
        </p:nvSpPr>
        <p:spPr/>
        <p:txBody>
          <a:bodyPr/>
          <a:lstStyle/>
          <a:p>
            <a:pPr marL="457200" indent="-457200">
              <a:buFont typeface="Arial" panose="020B0604020202020204" pitchFamily="34" charset="0"/>
              <a:buChar char="•"/>
            </a:pPr>
            <a:endParaRPr lang="tr-TR" dirty="0"/>
          </a:p>
          <a:p>
            <a:pPr marL="0" indent="0"/>
            <a:endParaRPr lang="tr-TR" dirty="0"/>
          </a:p>
          <a:p>
            <a:pPr marL="457200" indent="-457200">
              <a:buFont typeface="Arial" panose="020B0604020202020204" pitchFamily="34" charset="0"/>
              <a:buChar char="•"/>
            </a:pPr>
            <a:r>
              <a:rPr lang="tr-TR" sz="3200" dirty="0" err="1"/>
              <a:t>Part</a:t>
            </a:r>
            <a:r>
              <a:rPr lang="tr-TR" sz="3200" dirty="0"/>
              <a:t> I: An </a:t>
            </a:r>
            <a:r>
              <a:rPr lang="tr-TR" sz="3200" dirty="0" err="1"/>
              <a:t>Industrial</a:t>
            </a:r>
            <a:r>
              <a:rPr lang="tr-TR" sz="3200" dirty="0"/>
              <a:t> </a:t>
            </a:r>
            <a:r>
              <a:rPr lang="tr-TR" sz="3200" dirty="0" err="1"/>
              <a:t>Prototype</a:t>
            </a:r>
            <a:r>
              <a:rPr lang="tr-TR" sz="3200" dirty="0"/>
              <a:t> of </a:t>
            </a:r>
            <a:r>
              <a:rPr lang="tr-TR" sz="3200" dirty="0" err="1"/>
              <a:t>Trusted</a:t>
            </a:r>
            <a:r>
              <a:rPr lang="tr-TR" sz="3200" dirty="0"/>
              <a:t> </a:t>
            </a:r>
            <a:r>
              <a:rPr lang="tr-TR" sz="3200" dirty="0" err="1"/>
              <a:t>Energy</a:t>
            </a:r>
            <a:r>
              <a:rPr lang="tr-TR" sz="3200" dirty="0"/>
              <a:t> </a:t>
            </a:r>
            <a:r>
              <a:rPr lang="tr-TR" sz="3200" dirty="0" err="1"/>
              <a:t>Performance</a:t>
            </a:r>
            <a:r>
              <a:rPr lang="tr-TR" sz="3200" dirty="0"/>
              <a:t> </a:t>
            </a:r>
            <a:r>
              <a:rPr lang="tr-TR" sz="3200" dirty="0" err="1"/>
              <a:t>Contracts</a:t>
            </a:r>
            <a:r>
              <a:rPr lang="tr-TR" sz="3200" dirty="0"/>
              <a:t> </a:t>
            </a:r>
            <a:r>
              <a:rPr lang="tr-TR" sz="3200" dirty="0" err="1"/>
              <a:t>using</a:t>
            </a:r>
            <a:r>
              <a:rPr lang="tr-TR" sz="3200" dirty="0"/>
              <a:t> </a:t>
            </a:r>
            <a:r>
              <a:rPr lang="tr-TR" sz="3200" dirty="0" err="1"/>
              <a:t>Blockchain</a:t>
            </a:r>
            <a:r>
              <a:rPr lang="tr-TR" sz="3200" dirty="0"/>
              <a:t> Technologies</a:t>
            </a:r>
          </a:p>
          <a:p>
            <a:pPr marL="0" indent="0"/>
            <a:endParaRPr lang="tr-TR" sz="3200" dirty="0"/>
          </a:p>
          <a:p>
            <a:pPr marL="457200" indent="-457200">
              <a:buFont typeface="Arial" panose="020B0604020202020204" pitchFamily="34" charset="0"/>
              <a:buChar char="•"/>
            </a:pPr>
            <a:r>
              <a:rPr lang="tr-TR" sz="3200" dirty="0" err="1"/>
              <a:t>Part</a:t>
            </a:r>
            <a:r>
              <a:rPr lang="tr-TR" sz="3200" dirty="0"/>
              <a:t> II: </a:t>
            </a:r>
            <a:r>
              <a:rPr lang="tr-TR" sz="3200" dirty="0" err="1"/>
              <a:t>Simulating</a:t>
            </a:r>
            <a:r>
              <a:rPr lang="tr-TR" sz="3200" dirty="0"/>
              <a:t> </a:t>
            </a:r>
            <a:r>
              <a:rPr lang="tr-TR" sz="3200" dirty="0" err="1"/>
              <a:t>Blockchain</a:t>
            </a:r>
            <a:r>
              <a:rPr lang="tr-TR" sz="3200" dirty="0"/>
              <a:t> </a:t>
            </a:r>
            <a:r>
              <a:rPr lang="tr-TR" sz="3200" dirty="0" err="1"/>
              <a:t>Systems</a:t>
            </a:r>
            <a:r>
              <a:rPr lang="tr-TR" sz="3200" dirty="0"/>
              <a:t> </a:t>
            </a:r>
            <a:r>
              <a:rPr lang="tr-TR" sz="3200" dirty="0" err="1"/>
              <a:t>using</a:t>
            </a:r>
            <a:r>
              <a:rPr lang="tr-TR" sz="3200" dirty="0"/>
              <a:t> Multi-Agent </a:t>
            </a:r>
            <a:r>
              <a:rPr lang="tr-TR" sz="3200" dirty="0" err="1"/>
              <a:t>eXperimenter</a:t>
            </a:r>
            <a:endParaRPr lang="tr-TR" sz="3200" dirty="0"/>
          </a:p>
          <a:p>
            <a:pPr marL="457200" indent="-457200">
              <a:buFont typeface="Arial" panose="020B0604020202020204" pitchFamily="34" charset="0"/>
              <a:buChar char="•"/>
            </a:pPr>
            <a:endParaRPr lang="tr-TR" dirty="0" err="1"/>
          </a:p>
        </p:txBody>
      </p:sp>
      <p:sp>
        <p:nvSpPr>
          <p:cNvPr id="4" name="Date Placeholder 3">
            <a:extLst>
              <a:ext uri="{FF2B5EF4-FFF2-40B4-BE49-F238E27FC236}">
                <a16:creationId xmlns:a16="http://schemas.microsoft.com/office/drawing/2014/main" id="{BA714641-225F-3042-9F2B-F8576B67BBE3}"/>
              </a:ext>
            </a:extLst>
          </p:cNvPr>
          <p:cNvSpPr>
            <a:spLocks noGrp="1"/>
          </p:cNvSpPr>
          <p:nvPr>
            <p:ph type="dt" idx="10"/>
          </p:nvPr>
        </p:nvSpPr>
        <p:spPr/>
        <p:txBody>
          <a:bodyPr/>
          <a:lstStyle/>
          <a:p>
            <a:pPr marL="0" marR="0" lvl="0" indent="0" algn="l" defTabSz="457200" rtl="0" eaLnBrk="1" fontAlgn="base" latinLnBrk="0" hangingPunct="0">
              <a:lnSpc>
                <a:spcPct val="100000"/>
              </a:lnSpc>
              <a:spcBef>
                <a:spcPct val="0"/>
              </a:spcBef>
              <a:spcAft>
                <a:spcPct val="0"/>
              </a:spcAft>
              <a:buClrTx/>
              <a:buSzPct val="100000"/>
              <a:buFontTx/>
              <a:buNone/>
              <a:tabLst>
                <a:tab pos="723900" algn="l"/>
              </a:tabLst>
              <a:defRPr/>
            </a:pPr>
            <a:r>
              <a:rPr kumimoji="0" lang="tr-TR" altLang="en-US" sz="1200" b="0" i="0" u="none" strike="noStrike" kern="1200" cap="none" spc="0" normalizeH="0" baseline="0" noProof="0">
                <a:ln>
                  <a:noFill/>
                </a:ln>
                <a:solidFill>
                  <a:srgbClr val="000000"/>
                </a:solidFill>
                <a:effectLst/>
                <a:uLnTx/>
                <a:uFillTx/>
                <a:latin typeface="Gill Sans"/>
                <a:ea typeface="+mn-ea"/>
                <a:cs typeface="Gill Sans"/>
              </a:rPr>
              <a:t>17/10/2019</a:t>
            </a:r>
            <a:endParaRPr kumimoji="0" lang="en-US" altLang="en-US" sz="1200" b="0" i="0" u="none" strike="noStrike" kern="1200" cap="none" spc="0" normalizeH="0" baseline="0" noProof="0">
              <a:ln>
                <a:noFill/>
              </a:ln>
              <a:solidFill>
                <a:srgbClr val="000000"/>
              </a:solidFill>
              <a:effectLst/>
              <a:uLnTx/>
              <a:uFillTx/>
              <a:latin typeface="Gill Sans"/>
              <a:ea typeface="+mn-ea"/>
              <a:cs typeface="Gill Sans"/>
            </a:endParaRPr>
          </a:p>
        </p:txBody>
      </p:sp>
      <p:sp>
        <p:nvSpPr>
          <p:cNvPr id="5" name="Footer Placeholder 4">
            <a:extLst>
              <a:ext uri="{FF2B5EF4-FFF2-40B4-BE49-F238E27FC236}">
                <a16:creationId xmlns:a16="http://schemas.microsoft.com/office/drawing/2014/main" id="{5529FD8F-A229-4740-8E67-967D2FA12AF0}"/>
              </a:ext>
            </a:extLst>
          </p:cNvPr>
          <p:cNvSpPr>
            <a:spLocks noGrp="1"/>
          </p:cNvSpPr>
          <p:nvPr>
            <p:ph type="ftr" idx="11"/>
          </p:nvPr>
        </p:nvSpPr>
        <p:spPr/>
        <p:txBody>
          <a:bodyPr/>
          <a:lstStyle/>
          <a:p>
            <a:pPr marL="0" marR="0" lvl="0" indent="0" algn="l" defTabSz="457200" rtl="0" eaLnBrk="1" fontAlgn="base" latinLnBrk="0" hangingPunct="0">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pPr>
            <a:r>
              <a:rPr kumimoji="0" lang="en-US" altLang="en-US" sz="1200" b="0" i="1" u="none" strike="noStrike" kern="1200" cap="none" spc="0" normalizeH="0" baseline="0" noProof="0">
                <a:ln>
                  <a:noFill/>
                </a:ln>
                <a:solidFill>
                  <a:srgbClr val="000000"/>
                </a:solidFill>
                <a:effectLst/>
                <a:uLnTx/>
                <a:uFillTx/>
                <a:latin typeface="Gill Sans"/>
                <a:ea typeface="+mn-ea"/>
                <a:cs typeface="Gill Sans"/>
              </a:rPr>
              <a:t>Simulating Blockchain Systems using Multi-Agent eXperimenter @ International Workshop on Blockchain Technologies for Robotic Systems (BCT4ROS'2019), Delhi, India</a:t>
            </a:r>
          </a:p>
        </p:txBody>
      </p:sp>
      <p:sp>
        <p:nvSpPr>
          <p:cNvPr id="6" name="Slide Number Placeholder 5">
            <a:extLst>
              <a:ext uri="{FF2B5EF4-FFF2-40B4-BE49-F238E27FC236}">
                <a16:creationId xmlns:a16="http://schemas.microsoft.com/office/drawing/2014/main" id="{75C419C1-4453-3D4E-A823-9AC1BD90A4C3}"/>
              </a:ext>
            </a:extLst>
          </p:cNvPr>
          <p:cNvSpPr>
            <a:spLocks noGrp="1"/>
          </p:cNvSpPr>
          <p:nvPr>
            <p:ph type="sldNum" idx="12"/>
          </p:nvPr>
        </p:nvSpPr>
        <p:spPr/>
        <p:txBody>
          <a:bodyPr/>
          <a:lstStyle/>
          <a:p>
            <a:pPr marL="0" marR="0" lvl="0" indent="0" algn="r" defTabSz="457200" rtl="0" eaLnBrk="1" fontAlgn="base" latinLnBrk="0" hangingPunct="0">
              <a:lnSpc>
                <a:spcPct val="100000"/>
              </a:lnSpc>
              <a:spcBef>
                <a:spcPct val="0"/>
              </a:spcBef>
              <a:spcAft>
                <a:spcPct val="0"/>
              </a:spcAft>
              <a:buClrTx/>
              <a:buSzPct val="100000"/>
              <a:buFontTx/>
              <a:buNone/>
              <a:tabLst>
                <a:tab pos="723900" algn="l"/>
              </a:tabLst>
              <a:defRPr/>
            </a:pPr>
            <a:fld id="{BF8C1D3C-FD4C-40D8-B1FE-CFD3DCC2220F}" type="slidenum">
              <a:rPr kumimoji="0" lang="en-US" altLang="en-US" sz="1200" b="0" i="0" u="none" strike="noStrike" kern="1200" cap="none" spc="0" normalizeH="0" baseline="0" noProof="0" smtClean="0">
                <a:ln>
                  <a:noFill/>
                </a:ln>
                <a:solidFill>
                  <a:srgbClr val="000000"/>
                </a:solidFill>
                <a:effectLst/>
                <a:uLnTx/>
                <a:uFillTx/>
                <a:latin typeface="Gill Sans"/>
                <a:ea typeface="+mn-ea"/>
                <a:cs typeface="Gill Sans"/>
              </a:rPr>
              <a:pPr marL="0" marR="0" lvl="0" indent="0" algn="r" defTabSz="457200" rtl="0" eaLnBrk="1" fontAlgn="base" latinLnBrk="0" hangingPunct="0">
                <a:lnSpc>
                  <a:spcPct val="100000"/>
                </a:lnSpc>
                <a:spcBef>
                  <a:spcPct val="0"/>
                </a:spcBef>
                <a:spcAft>
                  <a:spcPct val="0"/>
                </a:spcAft>
                <a:buClrTx/>
                <a:buSzPct val="100000"/>
                <a:buFontTx/>
                <a:buNone/>
                <a:tabLst>
                  <a:tab pos="723900" algn="l"/>
                </a:tabLst>
                <a:defRPr/>
              </a:pPr>
              <a:t>2</a:t>
            </a:fld>
            <a:endParaRPr kumimoji="0" lang="en-US" altLang="en-US" sz="1200" b="0" i="0" u="none" strike="noStrike" kern="1200" cap="none" spc="0" normalizeH="0" baseline="0" noProof="0">
              <a:ln>
                <a:noFill/>
              </a:ln>
              <a:solidFill>
                <a:srgbClr val="000000"/>
              </a:solidFill>
              <a:effectLst/>
              <a:uLnTx/>
              <a:uFillTx/>
              <a:latin typeface="Gill Sans"/>
              <a:ea typeface="+mn-ea"/>
              <a:cs typeface="Gill Sans"/>
            </a:endParaRPr>
          </a:p>
        </p:txBody>
      </p:sp>
    </p:spTree>
    <p:extLst>
      <p:ext uri="{BB962C8B-B14F-4D97-AF65-F5344CB8AC3E}">
        <p14:creationId xmlns:p14="http://schemas.microsoft.com/office/powerpoint/2010/main" val="484961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3E741-5F9A-884C-9EB9-485B328E256C}"/>
              </a:ext>
            </a:extLst>
          </p:cNvPr>
          <p:cNvSpPr>
            <a:spLocks noGrp="1"/>
          </p:cNvSpPr>
          <p:nvPr>
            <p:ph type="title"/>
          </p:nvPr>
        </p:nvSpPr>
        <p:spPr/>
        <p:txBody>
          <a:bodyPr/>
          <a:lstStyle/>
          <a:p>
            <a:r>
              <a:rPr lang="tr-TR" altLang="en-US" dirty="0" err="1">
                <a:latin typeface="Gill Sans" pitchFamily="32" charset="0"/>
                <a:cs typeface="Gill Sans" pitchFamily="32" charset="0"/>
              </a:rPr>
              <a:t>Blockchain</a:t>
            </a:r>
            <a:r>
              <a:rPr lang="tr-TR" altLang="en-US" dirty="0">
                <a:latin typeface="Gill Sans" pitchFamily="32" charset="0"/>
                <a:cs typeface="Gill Sans" pitchFamily="32" charset="0"/>
              </a:rPr>
              <a:t> </a:t>
            </a:r>
            <a:r>
              <a:rPr lang="tr-TR" altLang="en-US" dirty="0" err="1">
                <a:latin typeface="Gill Sans" pitchFamily="32" charset="0"/>
                <a:cs typeface="Gill Sans" pitchFamily="32" charset="0"/>
              </a:rPr>
              <a:t>Systems</a:t>
            </a:r>
            <a:r>
              <a:rPr lang="tr-TR" altLang="en-US" dirty="0">
                <a:latin typeface="Gill Sans" pitchFamily="32" charset="0"/>
                <a:cs typeface="Gill Sans" pitchFamily="32" charset="0"/>
              </a:rPr>
              <a:t> (</a:t>
            </a:r>
            <a:r>
              <a:rPr lang="tr-TR" altLang="en-US" dirty="0" err="1">
                <a:latin typeface="Gill Sans" pitchFamily="32" charset="0"/>
                <a:cs typeface="Gill Sans" pitchFamily="32" charset="0"/>
              </a:rPr>
              <a:t>cont</a:t>
            </a:r>
            <a:r>
              <a:rPr lang="tr-TR" altLang="en-US" dirty="0">
                <a:latin typeface="Gill Sans" pitchFamily="32" charset="0"/>
                <a:cs typeface="Gill Sans" pitchFamily="32" charset="0"/>
              </a:rPr>
              <a:t>.)</a:t>
            </a:r>
            <a:endParaRPr lang="tr-TR" dirty="0"/>
          </a:p>
        </p:txBody>
      </p:sp>
      <p:sp>
        <p:nvSpPr>
          <p:cNvPr id="3" name="Content Placeholder 2">
            <a:extLst>
              <a:ext uri="{FF2B5EF4-FFF2-40B4-BE49-F238E27FC236}">
                <a16:creationId xmlns:a16="http://schemas.microsoft.com/office/drawing/2014/main" id="{5328AD91-7E18-8A46-AA86-844E70BFEE2A}"/>
              </a:ext>
            </a:extLst>
          </p:cNvPr>
          <p:cNvSpPr>
            <a:spLocks noGrp="1"/>
          </p:cNvSpPr>
          <p:nvPr>
            <p:ph idx="1"/>
          </p:nvPr>
        </p:nvSpPr>
        <p:spPr/>
        <p:txBody>
          <a:bodyPr/>
          <a:lstStyle/>
          <a:p>
            <a:pPr marL="457200" indent="-457200">
              <a:buFont typeface="Arial" panose="020B0604020202020204" pitchFamily="34" charset="0"/>
              <a:buChar char="•"/>
            </a:pPr>
            <a:r>
              <a:rPr lang="tr-TR" dirty="0" err="1"/>
              <a:t>Blockchain</a:t>
            </a:r>
            <a:r>
              <a:rPr lang="tr-TR" dirty="0"/>
              <a:t> </a:t>
            </a:r>
            <a:r>
              <a:rPr lang="tr-TR" dirty="0" err="1"/>
              <a:t>systems</a:t>
            </a:r>
            <a:r>
              <a:rPr lang="tr-TR" dirty="0"/>
              <a:t> </a:t>
            </a:r>
            <a:r>
              <a:rPr lang="tr-TR" dirty="0" err="1"/>
              <a:t>are</a:t>
            </a:r>
            <a:r>
              <a:rPr lang="tr-TR" dirty="0"/>
              <a:t> </a:t>
            </a:r>
            <a:r>
              <a:rPr lang="tr-TR" dirty="0" err="1">
                <a:solidFill>
                  <a:srgbClr val="FF0000"/>
                </a:solidFill>
              </a:rPr>
              <a:t>distributed</a:t>
            </a:r>
            <a:r>
              <a:rPr lang="tr-TR" dirty="0">
                <a:solidFill>
                  <a:srgbClr val="FF0000"/>
                </a:solidFill>
              </a:rPr>
              <a:t> </a:t>
            </a:r>
            <a:r>
              <a:rPr lang="tr-TR" dirty="0" err="1">
                <a:solidFill>
                  <a:srgbClr val="FF0000"/>
                </a:solidFill>
              </a:rPr>
              <a:t>systems</a:t>
            </a:r>
            <a:endParaRPr lang="tr-TR" dirty="0">
              <a:solidFill>
                <a:srgbClr val="FF0000"/>
              </a:solidFill>
            </a:endParaRPr>
          </a:p>
          <a:p>
            <a:pPr marL="857250" lvl="1" indent="-457200">
              <a:buFont typeface="Arial" panose="020B0604020202020204" pitchFamily="34" charset="0"/>
              <a:buChar char="•"/>
            </a:pPr>
            <a:r>
              <a:rPr lang="tr-TR" dirty="0"/>
              <a:t>A </a:t>
            </a:r>
            <a:r>
              <a:rPr lang="tr-TR" dirty="0" err="1"/>
              <a:t>distributed</a:t>
            </a:r>
            <a:r>
              <a:rPr lang="tr-TR" dirty="0"/>
              <a:t> </a:t>
            </a:r>
            <a:r>
              <a:rPr lang="tr-TR" dirty="0" err="1"/>
              <a:t>system</a:t>
            </a:r>
            <a:r>
              <a:rPr lang="tr-TR" dirty="0"/>
              <a:t> is a </a:t>
            </a:r>
            <a:r>
              <a:rPr lang="tr-TR" dirty="0" err="1"/>
              <a:t>collection</a:t>
            </a:r>
            <a:r>
              <a:rPr lang="tr-TR" dirty="0"/>
              <a:t> of </a:t>
            </a:r>
            <a:r>
              <a:rPr lang="tr-TR" dirty="0" err="1">
                <a:solidFill>
                  <a:srgbClr val="FF0000"/>
                </a:solidFill>
              </a:rPr>
              <a:t>independent</a:t>
            </a:r>
            <a:r>
              <a:rPr lang="tr-TR" dirty="0"/>
              <a:t> </a:t>
            </a:r>
            <a:r>
              <a:rPr lang="tr-TR" dirty="0" err="1"/>
              <a:t>computers</a:t>
            </a:r>
            <a:r>
              <a:rPr lang="tr-TR" dirty="0"/>
              <a:t> </a:t>
            </a:r>
            <a:r>
              <a:rPr lang="tr-TR" dirty="0" err="1"/>
              <a:t>that</a:t>
            </a:r>
            <a:r>
              <a:rPr lang="tr-TR" dirty="0"/>
              <a:t> </a:t>
            </a:r>
            <a:r>
              <a:rPr lang="tr-TR" dirty="0" err="1"/>
              <a:t>appears</a:t>
            </a:r>
            <a:r>
              <a:rPr lang="tr-TR" dirty="0"/>
              <a:t> </a:t>
            </a:r>
            <a:r>
              <a:rPr lang="tr-TR" dirty="0" err="1"/>
              <a:t>to</a:t>
            </a:r>
            <a:r>
              <a:rPr lang="tr-TR" dirty="0"/>
              <a:t> </a:t>
            </a:r>
            <a:r>
              <a:rPr lang="tr-TR" dirty="0" err="1"/>
              <a:t>its</a:t>
            </a:r>
            <a:r>
              <a:rPr lang="tr-TR" dirty="0"/>
              <a:t> </a:t>
            </a:r>
            <a:r>
              <a:rPr lang="tr-TR" dirty="0" err="1"/>
              <a:t>users</a:t>
            </a:r>
            <a:r>
              <a:rPr lang="tr-TR" dirty="0"/>
              <a:t> as a </a:t>
            </a:r>
            <a:r>
              <a:rPr lang="tr-TR" dirty="0" err="1">
                <a:solidFill>
                  <a:srgbClr val="FF0000"/>
                </a:solidFill>
              </a:rPr>
              <a:t>single</a:t>
            </a:r>
            <a:r>
              <a:rPr lang="tr-TR" dirty="0">
                <a:solidFill>
                  <a:srgbClr val="FF0000"/>
                </a:solidFill>
              </a:rPr>
              <a:t> </a:t>
            </a:r>
            <a:r>
              <a:rPr lang="tr-TR" dirty="0" err="1">
                <a:solidFill>
                  <a:srgbClr val="FF0000"/>
                </a:solidFill>
              </a:rPr>
              <a:t>coherent</a:t>
            </a:r>
            <a:r>
              <a:rPr lang="tr-TR" dirty="0">
                <a:solidFill>
                  <a:srgbClr val="FF0000"/>
                </a:solidFill>
              </a:rPr>
              <a:t> </a:t>
            </a:r>
            <a:r>
              <a:rPr lang="tr-TR" dirty="0" err="1"/>
              <a:t>system</a:t>
            </a:r>
            <a:r>
              <a:rPr lang="tr-TR" dirty="0"/>
              <a:t> </a:t>
            </a:r>
            <a:r>
              <a:rPr lang="tr-TR" sz="2000" dirty="0"/>
              <a:t>[</a:t>
            </a:r>
            <a:r>
              <a:rPr lang="tr-TR" sz="2000" dirty="0" err="1"/>
              <a:t>Tanenbaum</a:t>
            </a:r>
            <a:r>
              <a:rPr lang="tr-TR" sz="2000" dirty="0"/>
              <a:t> et al. 2007]</a:t>
            </a:r>
            <a:r>
              <a:rPr lang="tr-TR" dirty="0"/>
              <a:t>.</a:t>
            </a:r>
          </a:p>
          <a:p>
            <a:pPr marL="857250" lvl="1" indent="-457200">
              <a:buFont typeface="Arial" panose="020B0604020202020204" pitchFamily="34" charset="0"/>
              <a:buChar char="•"/>
            </a:pPr>
            <a:r>
              <a:rPr lang="tr-TR" dirty="0"/>
              <a:t>A </a:t>
            </a:r>
            <a:r>
              <a:rPr lang="tr-TR" dirty="0" err="1"/>
              <a:t>distributed</a:t>
            </a:r>
            <a:r>
              <a:rPr lang="tr-TR" dirty="0"/>
              <a:t> </a:t>
            </a:r>
            <a:r>
              <a:rPr lang="tr-TR" dirty="0" err="1"/>
              <a:t>system</a:t>
            </a:r>
            <a:r>
              <a:rPr lang="tr-TR" dirty="0"/>
              <a:t> is </a:t>
            </a:r>
            <a:r>
              <a:rPr lang="tr-TR" dirty="0" err="1"/>
              <a:t>one</a:t>
            </a:r>
            <a:r>
              <a:rPr lang="tr-TR" dirty="0"/>
              <a:t> in </a:t>
            </a:r>
            <a:r>
              <a:rPr lang="tr-TR" dirty="0" err="1"/>
              <a:t>which</a:t>
            </a:r>
            <a:r>
              <a:rPr lang="tr-TR" dirty="0"/>
              <a:t> </a:t>
            </a:r>
            <a:r>
              <a:rPr lang="tr-TR" dirty="0" err="1"/>
              <a:t>the</a:t>
            </a:r>
            <a:r>
              <a:rPr lang="tr-TR" dirty="0"/>
              <a:t> </a:t>
            </a:r>
            <a:r>
              <a:rPr lang="tr-TR" dirty="0" err="1">
                <a:solidFill>
                  <a:srgbClr val="FF0000"/>
                </a:solidFill>
              </a:rPr>
              <a:t>failure</a:t>
            </a:r>
            <a:r>
              <a:rPr lang="tr-TR" dirty="0"/>
              <a:t> of a </a:t>
            </a:r>
            <a:r>
              <a:rPr lang="tr-TR" dirty="0" err="1"/>
              <a:t>computer</a:t>
            </a:r>
            <a:r>
              <a:rPr lang="tr-TR" dirty="0"/>
              <a:t> </a:t>
            </a:r>
            <a:r>
              <a:rPr lang="tr-TR" dirty="0" err="1">
                <a:solidFill>
                  <a:srgbClr val="FF0000"/>
                </a:solidFill>
              </a:rPr>
              <a:t>you</a:t>
            </a:r>
            <a:r>
              <a:rPr lang="tr-TR" dirty="0">
                <a:solidFill>
                  <a:srgbClr val="FF0000"/>
                </a:solidFill>
              </a:rPr>
              <a:t> </a:t>
            </a:r>
            <a:r>
              <a:rPr lang="tr-TR" dirty="0" err="1">
                <a:solidFill>
                  <a:srgbClr val="FF0000"/>
                </a:solidFill>
              </a:rPr>
              <a:t>did</a:t>
            </a:r>
            <a:r>
              <a:rPr lang="tr-TR" dirty="0">
                <a:solidFill>
                  <a:srgbClr val="FF0000"/>
                </a:solidFill>
              </a:rPr>
              <a:t> not </a:t>
            </a:r>
            <a:r>
              <a:rPr lang="tr-TR" dirty="0" err="1">
                <a:solidFill>
                  <a:srgbClr val="FF0000"/>
                </a:solidFill>
              </a:rPr>
              <a:t>even</a:t>
            </a:r>
            <a:r>
              <a:rPr lang="tr-TR" dirty="0">
                <a:solidFill>
                  <a:srgbClr val="FF0000"/>
                </a:solidFill>
              </a:rPr>
              <a:t> </a:t>
            </a:r>
            <a:r>
              <a:rPr lang="tr-TR" dirty="0" err="1">
                <a:solidFill>
                  <a:srgbClr val="FF0000"/>
                </a:solidFill>
              </a:rPr>
              <a:t>know</a:t>
            </a:r>
            <a:r>
              <a:rPr lang="tr-TR" dirty="0">
                <a:solidFill>
                  <a:srgbClr val="FF0000"/>
                </a:solidFill>
              </a:rPr>
              <a:t> </a:t>
            </a:r>
            <a:r>
              <a:rPr lang="tr-TR" dirty="0" err="1">
                <a:solidFill>
                  <a:srgbClr val="FF0000"/>
                </a:solidFill>
              </a:rPr>
              <a:t>existed</a:t>
            </a:r>
            <a:r>
              <a:rPr lang="tr-TR" dirty="0">
                <a:solidFill>
                  <a:srgbClr val="FF0000"/>
                </a:solidFill>
              </a:rPr>
              <a:t> </a:t>
            </a:r>
            <a:r>
              <a:rPr lang="tr-TR" dirty="0"/>
              <a:t>can </a:t>
            </a:r>
            <a:r>
              <a:rPr lang="tr-TR" dirty="0" err="1"/>
              <a:t>render</a:t>
            </a:r>
            <a:r>
              <a:rPr lang="tr-TR" dirty="0"/>
              <a:t> </a:t>
            </a:r>
            <a:r>
              <a:rPr lang="tr-TR" dirty="0" err="1"/>
              <a:t>your</a:t>
            </a:r>
            <a:r>
              <a:rPr lang="tr-TR" dirty="0"/>
              <a:t> </a:t>
            </a:r>
            <a:r>
              <a:rPr lang="tr-TR" dirty="0" err="1"/>
              <a:t>own</a:t>
            </a:r>
            <a:r>
              <a:rPr lang="tr-TR" dirty="0"/>
              <a:t> </a:t>
            </a:r>
            <a:r>
              <a:rPr lang="tr-TR" dirty="0" err="1"/>
              <a:t>computer</a:t>
            </a:r>
            <a:r>
              <a:rPr lang="tr-TR" dirty="0"/>
              <a:t> </a:t>
            </a:r>
            <a:r>
              <a:rPr lang="tr-TR" dirty="0" err="1"/>
              <a:t>unusable</a:t>
            </a:r>
            <a:r>
              <a:rPr lang="tr-TR" dirty="0"/>
              <a:t> </a:t>
            </a:r>
            <a:r>
              <a:rPr lang="tr-TR" sz="2000" dirty="0"/>
              <a:t>[</a:t>
            </a:r>
            <a:r>
              <a:rPr lang="tr-TR" sz="2000" dirty="0" err="1"/>
              <a:t>Lamport</a:t>
            </a:r>
            <a:r>
              <a:rPr lang="tr-TR" sz="2000" dirty="0"/>
              <a:t> 1987]</a:t>
            </a:r>
            <a:r>
              <a:rPr lang="tr-TR" dirty="0"/>
              <a:t>.</a:t>
            </a:r>
          </a:p>
          <a:p>
            <a:pPr marL="1257300" lvl="2" indent="-457200">
              <a:buFont typeface="Arial" panose="020B0604020202020204" pitchFamily="34" charset="0"/>
              <a:buChar char="•"/>
            </a:pPr>
            <a:r>
              <a:rPr lang="tr-TR" dirty="0" err="1"/>
              <a:t>Tolerant</a:t>
            </a:r>
            <a:r>
              <a:rPr lang="tr-TR" dirty="0"/>
              <a:t> </a:t>
            </a:r>
            <a:r>
              <a:rPr lang="tr-TR" dirty="0" err="1"/>
              <a:t>to</a:t>
            </a:r>
            <a:r>
              <a:rPr lang="tr-TR" dirty="0"/>
              <a:t> </a:t>
            </a:r>
            <a:r>
              <a:rPr lang="tr-TR" dirty="0" err="1"/>
              <a:t>various</a:t>
            </a:r>
            <a:r>
              <a:rPr lang="tr-TR" dirty="0"/>
              <a:t> </a:t>
            </a:r>
            <a:r>
              <a:rPr lang="tr-TR" dirty="0" err="1"/>
              <a:t>types</a:t>
            </a:r>
            <a:r>
              <a:rPr lang="tr-TR" dirty="0"/>
              <a:t> of </a:t>
            </a:r>
            <a:r>
              <a:rPr lang="tr-TR" dirty="0" err="1"/>
              <a:t>faults</a:t>
            </a:r>
            <a:r>
              <a:rPr lang="tr-TR" dirty="0"/>
              <a:t>.</a:t>
            </a:r>
          </a:p>
          <a:p>
            <a:pPr marL="857250" lvl="1" indent="-457200">
              <a:buFont typeface="Arial" panose="020B0604020202020204" pitchFamily="34" charset="0"/>
              <a:buChar char="•"/>
            </a:pPr>
            <a:endParaRPr lang="tr-TR" dirty="0"/>
          </a:p>
        </p:txBody>
      </p:sp>
      <p:sp>
        <p:nvSpPr>
          <p:cNvPr id="5" name="Footer Placeholder 4">
            <a:extLst>
              <a:ext uri="{FF2B5EF4-FFF2-40B4-BE49-F238E27FC236}">
                <a16:creationId xmlns:a16="http://schemas.microsoft.com/office/drawing/2014/main" id="{2253F0A6-4268-4F4C-B9F7-0D15320F5EAF}"/>
              </a:ext>
            </a:extLst>
          </p:cNvPr>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6" name="Slide Number Placeholder 5">
            <a:extLst>
              <a:ext uri="{FF2B5EF4-FFF2-40B4-BE49-F238E27FC236}">
                <a16:creationId xmlns:a16="http://schemas.microsoft.com/office/drawing/2014/main" id="{0EC583F5-A636-D349-A75E-6B41F9390EEE}"/>
              </a:ext>
            </a:extLst>
          </p:cNvPr>
          <p:cNvSpPr>
            <a:spLocks noGrp="1"/>
          </p:cNvSpPr>
          <p:nvPr>
            <p:ph type="sldNum" idx="12"/>
          </p:nvPr>
        </p:nvSpPr>
        <p:spPr/>
        <p:txBody>
          <a:bodyPr/>
          <a:lstStyle/>
          <a:p>
            <a:pPr>
              <a:defRPr/>
            </a:pPr>
            <a:fld id="{BF8C1D3C-FD4C-40D8-B1FE-CFD3DCC2220F}" type="slidenum">
              <a:rPr lang="en-US" altLang="en-US" smtClean="0"/>
              <a:pPr>
                <a:defRPr/>
              </a:pPr>
              <a:t>20</a:t>
            </a:fld>
            <a:endParaRPr lang="en-US" altLang="en-US"/>
          </a:p>
        </p:txBody>
      </p:sp>
    </p:spTree>
    <p:extLst>
      <p:ext uri="{BB962C8B-B14F-4D97-AF65-F5344CB8AC3E}">
        <p14:creationId xmlns:p14="http://schemas.microsoft.com/office/powerpoint/2010/main" val="1279003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3E741-5F9A-884C-9EB9-485B328E256C}"/>
              </a:ext>
            </a:extLst>
          </p:cNvPr>
          <p:cNvSpPr>
            <a:spLocks noGrp="1"/>
          </p:cNvSpPr>
          <p:nvPr>
            <p:ph type="title"/>
          </p:nvPr>
        </p:nvSpPr>
        <p:spPr/>
        <p:txBody>
          <a:bodyPr/>
          <a:lstStyle/>
          <a:p>
            <a:r>
              <a:rPr lang="tr-TR" altLang="en-US" dirty="0" err="1">
                <a:latin typeface="Gill Sans" pitchFamily="32" charset="0"/>
                <a:cs typeface="Gill Sans" pitchFamily="32" charset="0"/>
              </a:rPr>
              <a:t>Blockchain</a:t>
            </a:r>
            <a:r>
              <a:rPr lang="tr-TR" altLang="en-US" dirty="0">
                <a:latin typeface="Gill Sans" pitchFamily="32" charset="0"/>
                <a:cs typeface="Gill Sans" pitchFamily="32" charset="0"/>
              </a:rPr>
              <a:t> </a:t>
            </a:r>
            <a:r>
              <a:rPr lang="tr-TR" altLang="en-US" dirty="0" err="1">
                <a:latin typeface="Gill Sans" pitchFamily="32" charset="0"/>
                <a:cs typeface="Gill Sans" pitchFamily="32" charset="0"/>
              </a:rPr>
              <a:t>Systems</a:t>
            </a:r>
            <a:r>
              <a:rPr lang="tr-TR" altLang="en-US" dirty="0">
                <a:latin typeface="Gill Sans" pitchFamily="32" charset="0"/>
                <a:cs typeface="Gill Sans" pitchFamily="32" charset="0"/>
              </a:rPr>
              <a:t> (</a:t>
            </a:r>
            <a:r>
              <a:rPr lang="tr-TR" altLang="en-US" dirty="0" err="1">
                <a:latin typeface="Gill Sans" pitchFamily="32" charset="0"/>
                <a:cs typeface="Gill Sans" pitchFamily="32" charset="0"/>
              </a:rPr>
              <a:t>cont</a:t>
            </a:r>
            <a:r>
              <a:rPr lang="tr-TR" altLang="en-US" dirty="0">
                <a:latin typeface="Gill Sans" pitchFamily="32" charset="0"/>
                <a:cs typeface="Gill Sans" pitchFamily="32" charset="0"/>
              </a:rPr>
              <a:t>.)</a:t>
            </a:r>
            <a:endParaRPr lang="tr-TR" dirty="0"/>
          </a:p>
        </p:txBody>
      </p:sp>
      <p:sp>
        <p:nvSpPr>
          <p:cNvPr id="3" name="Content Placeholder 2">
            <a:extLst>
              <a:ext uri="{FF2B5EF4-FFF2-40B4-BE49-F238E27FC236}">
                <a16:creationId xmlns:a16="http://schemas.microsoft.com/office/drawing/2014/main" id="{5328AD91-7E18-8A46-AA86-844E70BFEE2A}"/>
              </a:ext>
            </a:extLst>
          </p:cNvPr>
          <p:cNvSpPr>
            <a:spLocks noGrp="1"/>
          </p:cNvSpPr>
          <p:nvPr>
            <p:ph idx="1"/>
          </p:nvPr>
        </p:nvSpPr>
        <p:spPr/>
        <p:txBody>
          <a:bodyPr/>
          <a:lstStyle/>
          <a:p>
            <a:pPr marL="457200" indent="-457200">
              <a:buFont typeface="Arial" panose="020B0604020202020204" pitchFamily="34" charset="0"/>
              <a:buChar char="•"/>
            </a:pPr>
            <a:r>
              <a:rPr lang="tr-TR" dirty="0" err="1"/>
              <a:t>Blockchain</a:t>
            </a:r>
            <a:r>
              <a:rPr lang="tr-TR" dirty="0"/>
              <a:t> </a:t>
            </a:r>
            <a:r>
              <a:rPr lang="tr-TR" dirty="0" err="1"/>
              <a:t>systems</a:t>
            </a:r>
            <a:r>
              <a:rPr lang="tr-TR" dirty="0"/>
              <a:t> </a:t>
            </a:r>
            <a:r>
              <a:rPr lang="tr-TR" dirty="0" err="1"/>
              <a:t>are</a:t>
            </a:r>
            <a:r>
              <a:rPr lang="tr-TR" dirty="0"/>
              <a:t> </a:t>
            </a:r>
            <a:r>
              <a:rPr lang="tr-TR" dirty="0" err="1">
                <a:solidFill>
                  <a:srgbClr val="FF0000"/>
                </a:solidFill>
              </a:rPr>
              <a:t>social</a:t>
            </a:r>
            <a:r>
              <a:rPr lang="tr-TR" dirty="0">
                <a:solidFill>
                  <a:srgbClr val="FF0000"/>
                </a:solidFill>
              </a:rPr>
              <a:t> </a:t>
            </a:r>
            <a:r>
              <a:rPr lang="tr-TR" dirty="0" err="1">
                <a:solidFill>
                  <a:srgbClr val="FF0000"/>
                </a:solidFill>
              </a:rPr>
              <a:t>organizations</a:t>
            </a:r>
            <a:endParaRPr lang="tr-TR" dirty="0">
              <a:solidFill>
                <a:srgbClr val="FF0000"/>
              </a:solidFill>
            </a:endParaRPr>
          </a:p>
          <a:p>
            <a:pPr marL="857250" lvl="1" indent="-457200">
              <a:buFont typeface="Arial" panose="020B0604020202020204" pitchFamily="34" charset="0"/>
              <a:buChar char="•"/>
            </a:pPr>
            <a:r>
              <a:rPr lang="tr-TR" sz="2400" dirty="0" err="1"/>
              <a:t>Social</a:t>
            </a:r>
            <a:r>
              <a:rPr lang="tr-TR" sz="2400" dirty="0"/>
              <a:t> </a:t>
            </a:r>
            <a:r>
              <a:rPr lang="tr-TR" sz="2400" dirty="0" err="1"/>
              <a:t>organizations</a:t>
            </a:r>
            <a:r>
              <a:rPr lang="tr-TR" sz="2400" dirty="0"/>
              <a:t> </a:t>
            </a:r>
            <a:r>
              <a:rPr lang="tr-TR" sz="2400" dirty="0" err="1"/>
              <a:t>are</a:t>
            </a:r>
            <a:r>
              <a:rPr lang="tr-TR" sz="2400" dirty="0"/>
              <a:t> </a:t>
            </a:r>
            <a:r>
              <a:rPr lang="tr-TR" sz="2400" dirty="0" err="1"/>
              <a:t>formal</a:t>
            </a:r>
            <a:r>
              <a:rPr lang="tr-TR" sz="2400" dirty="0"/>
              <a:t> </a:t>
            </a:r>
            <a:r>
              <a:rPr lang="tr-TR" sz="2400" dirty="0" err="1"/>
              <a:t>or</a:t>
            </a:r>
            <a:r>
              <a:rPr lang="tr-TR" sz="2400" dirty="0"/>
              <a:t> </a:t>
            </a:r>
            <a:r>
              <a:rPr lang="tr-TR" sz="2400" dirty="0" err="1"/>
              <a:t>informal</a:t>
            </a:r>
            <a:r>
              <a:rPr lang="tr-TR" sz="2400" dirty="0"/>
              <a:t> </a:t>
            </a:r>
            <a:r>
              <a:rPr lang="tr-TR" sz="2400" dirty="0" err="1"/>
              <a:t>groups</a:t>
            </a:r>
            <a:r>
              <a:rPr lang="tr-TR" sz="2400" dirty="0"/>
              <a:t> of </a:t>
            </a:r>
            <a:r>
              <a:rPr lang="tr-TR" sz="2400" dirty="0" err="1">
                <a:solidFill>
                  <a:srgbClr val="FF0000"/>
                </a:solidFill>
              </a:rPr>
              <a:t>interrelated</a:t>
            </a:r>
            <a:r>
              <a:rPr lang="tr-TR" sz="2400" dirty="0">
                <a:solidFill>
                  <a:srgbClr val="FF0000"/>
                </a:solidFill>
              </a:rPr>
              <a:t> </a:t>
            </a:r>
            <a:r>
              <a:rPr lang="tr-TR" sz="2400" dirty="0" err="1">
                <a:solidFill>
                  <a:srgbClr val="FF0000"/>
                </a:solidFill>
              </a:rPr>
              <a:t>individuals</a:t>
            </a:r>
            <a:r>
              <a:rPr lang="tr-TR" sz="2400" dirty="0"/>
              <a:t> (</a:t>
            </a:r>
            <a:r>
              <a:rPr lang="tr-TR" sz="2400" dirty="0" err="1"/>
              <a:t>agents</a:t>
            </a:r>
            <a:r>
              <a:rPr lang="tr-TR" sz="2400" dirty="0"/>
              <a:t>) </a:t>
            </a:r>
            <a:r>
              <a:rPr lang="tr-TR" sz="2400" dirty="0" err="1"/>
              <a:t>who</a:t>
            </a:r>
            <a:r>
              <a:rPr lang="tr-TR" sz="2400" dirty="0"/>
              <a:t> </a:t>
            </a:r>
            <a:r>
              <a:rPr lang="tr-TR" sz="2400" dirty="0" err="1"/>
              <a:t>pursue</a:t>
            </a:r>
            <a:r>
              <a:rPr lang="tr-TR" sz="2400" dirty="0"/>
              <a:t> a </a:t>
            </a:r>
            <a:r>
              <a:rPr lang="tr-TR" sz="2400" dirty="0" err="1">
                <a:solidFill>
                  <a:srgbClr val="FF0000"/>
                </a:solidFill>
              </a:rPr>
              <a:t>collective</a:t>
            </a:r>
            <a:r>
              <a:rPr lang="tr-TR" sz="2400" dirty="0">
                <a:solidFill>
                  <a:srgbClr val="FF0000"/>
                </a:solidFill>
              </a:rPr>
              <a:t> </a:t>
            </a:r>
            <a:r>
              <a:rPr lang="tr-TR" sz="2400" dirty="0" err="1">
                <a:solidFill>
                  <a:srgbClr val="FF0000"/>
                </a:solidFill>
              </a:rPr>
              <a:t>goal</a:t>
            </a:r>
            <a:r>
              <a:rPr lang="tr-TR" sz="2400" dirty="0">
                <a:solidFill>
                  <a:srgbClr val="FF0000"/>
                </a:solidFill>
              </a:rPr>
              <a:t> </a:t>
            </a:r>
            <a:r>
              <a:rPr lang="tr-TR" sz="2400" dirty="0" err="1"/>
              <a:t>and</a:t>
            </a:r>
            <a:r>
              <a:rPr lang="tr-TR" sz="2400" dirty="0"/>
              <a:t> </a:t>
            </a:r>
            <a:r>
              <a:rPr lang="tr-TR" sz="2400" dirty="0" err="1"/>
              <a:t>who</a:t>
            </a:r>
            <a:r>
              <a:rPr lang="tr-TR" sz="2400" dirty="0"/>
              <a:t> </a:t>
            </a:r>
            <a:r>
              <a:rPr lang="tr-TR" sz="2400" dirty="0" err="1"/>
              <a:t>are</a:t>
            </a:r>
            <a:r>
              <a:rPr lang="tr-TR" sz="2400" dirty="0"/>
              <a:t> </a:t>
            </a:r>
            <a:r>
              <a:rPr lang="tr-TR" sz="2400" dirty="0" err="1"/>
              <a:t>embedded</a:t>
            </a:r>
            <a:r>
              <a:rPr lang="tr-TR" sz="2400" dirty="0"/>
              <a:t> </a:t>
            </a:r>
            <a:r>
              <a:rPr lang="tr-TR" sz="2400" dirty="0" err="1"/>
              <a:t>into</a:t>
            </a:r>
            <a:r>
              <a:rPr lang="tr-TR" sz="2400" dirty="0"/>
              <a:t> an </a:t>
            </a:r>
            <a:r>
              <a:rPr lang="tr-TR" sz="2400" dirty="0" err="1">
                <a:solidFill>
                  <a:srgbClr val="FF0000"/>
                </a:solidFill>
              </a:rPr>
              <a:t>environment</a:t>
            </a:r>
            <a:r>
              <a:rPr lang="tr-TR" sz="2400" dirty="0"/>
              <a:t> </a:t>
            </a:r>
            <a:r>
              <a:rPr lang="tr-TR" sz="1800" dirty="0"/>
              <a:t>[</a:t>
            </a:r>
            <a:r>
              <a:rPr lang="tr-TR" sz="1800" dirty="0" err="1"/>
              <a:t>Ostrom</a:t>
            </a:r>
            <a:r>
              <a:rPr lang="tr-TR" sz="1800" dirty="0"/>
              <a:t> 2009]</a:t>
            </a:r>
            <a:r>
              <a:rPr lang="tr-TR" sz="2400" dirty="0"/>
              <a:t>.</a:t>
            </a:r>
          </a:p>
          <a:p>
            <a:pPr marL="857250" lvl="1" indent="-457200">
              <a:buFont typeface="Arial" panose="020B0604020202020204" pitchFamily="34" charset="0"/>
              <a:buChar char="•"/>
            </a:pPr>
            <a:r>
              <a:rPr lang="tr-TR" sz="2400" dirty="0" err="1"/>
              <a:t>The</a:t>
            </a:r>
            <a:r>
              <a:rPr lang="tr-TR" sz="2400" dirty="0"/>
              <a:t> </a:t>
            </a:r>
            <a:r>
              <a:rPr lang="tr-TR" sz="2400" dirty="0" err="1"/>
              <a:t>blockchain</a:t>
            </a:r>
            <a:r>
              <a:rPr lang="tr-TR" sz="2400" dirty="0"/>
              <a:t> (data </a:t>
            </a:r>
            <a:r>
              <a:rPr lang="tr-TR" sz="2400" dirty="0" err="1"/>
              <a:t>structure</a:t>
            </a:r>
            <a:r>
              <a:rPr lang="tr-TR" sz="2400" dirty="0"/>
              <a:t>) is a </a:t>
            </a:r>
            <a:r>
              <a:rPr lang="tr-TR" sz="2400" dirty="0" err="1">
                <a:solidFill>
                  <a:srgbClr val="FF0000"/>
                </a:solidFill>
              </a:rPr>
              <a:t>physical</a:t>
            </a:r>
            <a:r>
              <a:rPr lang="tr-TR" sz="2400" dirty="0">
                <a:solidFill>
                  <a:srgbClr val="FF0000"/>
                </a:solidFill>
              </a:rPr>
              <a:t> </a:t>
            </a:r>
            <a:r>
              <a:rPr lang="tr-TR" sz="2400" dirty="0" err="1">
                <a:solidFill>
                  <a:srgbClr val="FF0000"/>
                </a:solidFill>
              </a:rPr>
              <a:t>manifestation</a:t>
            </a:r>
            <a:r>
              <a:rPr lang="tr-TR" sz="2400" dirty="0">
                <a:solidFill>
                  <a:srgbClr val="FF0000"/>
                </a:solidFill>
              </a:rPr>
              <a:t> </a:t>
            </a:r>
            <a:r>
              <a:rPr lang="tr-TR" sz="2400" dirty="0"/>
              <a:t>of </a:t>
            </a:r>
            <a:r>
              <a:rPr lang="tr-TR" sz="2400" dirty="0" err="1"/>
              <a:t>the</a:t>
            </a:r>
            <a:r>
              <a:rPr lang="tr-TR" sz="2400" dirty="0"/>
              <a:t> </a:t>
            </a:r>
            <a:r>
              <a:rPr lang="tr-TR" sz="2400" dirty="0" err="1">
                <a:solidFill>
                  <a:srgbClr val="FF0000"/>
                </a:solidFill>
              </a:rPr>
              <a:t>interactions</a:t>
            </a:r>
            <a:r>
              <a:rPr lang="tr-TR" sz="2400" dirty="0"/>
              <a:t> of </a:t>
            </a:r>
            <a:r>
              <a:rPr lang="tr-TR" sz="2400" dirty="0" err="1"/>
              <a:t>users</a:t>
            </a:r>
            <a:r>
              <a:rPr lang="tr-TR" sz="2400" dirty="0"/>
              <a:t>.</a:t>
            </a:r>
          </a:p>
          <a:p>
            <a:pPr marL="857250" lvl="1" indent="-457200">
              <a:buFont typeface="Arial" panose="020B0604020202020204" pitchFamily="34" charset="0"/>
              <a:buChar char="•"/>
            </a:pPr>
            <a:r>
              <a:rPr lang="tr-TR" sz="2400" dirty="0" err="1"/>
              <a:t>Blockchain</a:t>
            </a:r>
            <a:r>
              <a:rPr lang="tr-TR" sz="2400" dirty="0"/>
              <a:t> </a:t>
            </a:r>
            <a:r>
              <a:rPr lang="tr-TR" sz="2400" dirty="0" err="1"/>
              <a:t>systems</a:t>
            </a:r>
            <a:r>
              <a:rPr lang="tr-TR" sz="2400" dirty="0"/>
              <a:t> </a:t>
            </a:r>
            <a:r>
              <a:rPr lang="tr-TR" sz="2400" dirty="0" err="1"/>
              <a:t>facilitates</a:t>
            </a:r>
            <a:r>
              <a:rPr lang="tr-TR" sz="2400" dirty="0"/>
              <a:t> </a:t>
            </a:r>
            <a:r>
              <a:rPr lang="tr-TR" sz="2400" dirty="0" err="1">
                <a:solidFill>
                  <a:srgbClr val="FF0000"/>
                </a:solidFill>
              </a:rPr>
              <a:t>cooperation</a:t>
            </a:r>
            <a:r>
              <a:rPr lang="tr-TR" sz="2400" dirty="0"/>
              <a:t> </a:t>
            </a:r>
            <a:r>
              <a:rPr lang="tr-TR" sz="2400" dirty="0" err="1"/>
              <a:t>by</a:t>
            </a:r>
            <a:r>
              <a:rPr lang="tr-TR" sz="2400" dirty="0"/>
              <a:t> </a:t>
            </a:r>
            <a:r>
              <a:rPr lang="tr-TR" sz="2400" dirty="0" err="1"/>
              <a:t>getting</a:t>
            </a:r>
            <a:r>
              <a:rPr lang="tr-TR" sz="2400" dirty="0"/>
              <a:t> </a:t>
            </a:r>
            <a:r>
              <a:rPr lang="tr-TR" sz="2400" dirty="0">
                <a:solidFill>
                  <a:srgbClr val="FF0000"/>
                </a:solidFill>
              </a:rPr>
              <a:t>self-</a:t>
            </a:r>
            <a:r>
              <a:rPr lang="tr-TR" sz="2400" dirty="0" err="1">
                <a:solidFill>
                  <a:srgbClr val="FF0000"/>
                </a:solidFill>
              </a:rPr>
              <a:t>interested</a:t>
            </a:r>
            <a:r>
              <a:rPr lang="tr-TR" sz="2400" dirty="0">
                <a:solidFill>
                  <a:srgbClr val="FF0000"/>
                </a:solidFill>
              </a:rPr>
              <a:t>, </a:t>
            </a:r>
            <a:r>
              <a:rPr lang="tr-TR" sz="2400" dirty="0" err="1">
                <a:solidFill>
                  <a:srgbClr val="FF0000"/>
                </a:solidFill>
              </a:rPr>
              <a:t>distrustful</a:t>
            </a:r>
            <a:r>
              <a:rPr lang="tr-TR" sz="2400" dirty="0"/>
              <a:t> </a:t>
            </a:r>
            <a:r>
              <a:rPr lang="tr-TR" sz="2400" dirty="0" err="1"/>
              <a:t>people</a:t>
            </a:r>
            <a:r>
              <a:rPr lang="tr-TR" sz="2400" dirty="0"/>
              <a:t> </a:t>
            </a:r>
            <a:r>
              <a:rPr lang="tr-TR" sz="2400" dirty="0" err="1"/>
              <a:t>to</a:t>
            </a:r>
            <a:r>
              <a:rPr lang="tr-TR" sz="2400" dirty="0"/>
              <a:t> </a:t>
            </a:r>
            <a:r>
              <a:rPr lang="tr-TR" sz="2400" dirty="0" err="1"/>
              <a:t>work</a:t>
            </a:r>
            <a:r>
              <a:rPr lang="tr-TR" sz="2400" dirty="0"/>
              <a:t> </a:t>
            </a:r>
            <a:r>
              <a:rPr lang="tr-TR" sz="2400" dirty="0" err="1"/>
              <a:t>together</a:t>
            </a:r>
            <a:r>
              <a:rPr lang="tr-TR" sz="2400" dirty="0"/>
              <a:t>.</a:t>
            </a:r>
          </a:p>
          <a:p>
            <a:pPr marL="857250" lvl="1" indent="-457200">
              <a:buFont typeface="Arial" panose="020B0604020202020204" pitchFamily="34" charset="0"/>
              <a:buChar char="•"/>
            </a:pPr>
            <a:r>
              <a:rPr lang="tr-TR" sz="2400" dirty="0" err="1">
                <a:solidFill>
                  <a:srgbClr val="FF0000"/>
                </a:solidFill>
              </a:rPr>
              <a:t>Conflict</a:t>
            </a:r>
            <a:r>
              <a:rPr lang="tr-TR" sz="2400" dirty="0"/>
              <a:t> of </a:t>
            </a:r>
            <a:r>
              <a:rPr lang="tr-TR" sz="2400" dirty="0" err="1"/>
              <a:t>individual</a:t>
            </a:r>
            <a:r>
              <a:rPr lang="tr-TR" sz="2400" dirty="0"/>
              <a:t>/</a:t>
            </a:r>
            <a:r>
              <a:rPr lang="tr-TR" sz="2400" dirty="0" err="1"/>
              <a:t>collective</a:t>
            </a:r>
            <a:r>
              <a:rPr lang="tr-TR" sz="2400" dirty="0"/>
              <a:t> </a:t>
            </a:r>
            <a:r>
              <a:rPr lang="tr-TR" sz="2400" dirty="0" err="1">
                <a:solidFill>
                  <a:srgbClr val="FF0000"/>
                </a:solidFill>
              </a:rPr>
              <a:t>goals</a:t>
            </a:r>
            <a:r>
              <a:rPr lang="tr-TR" sz="2400" dirty="0"/>
              <a:t> (</a:t>
            </a:r>
            <a:r>
              <a:rPr lang="tr-TR" sz="2400" dirty="0" err="1"/>
              <a:t>e.g</a:t>
            </a:r>
            <a:r>
              <a:rPr lang="tr-TR" sz="2400" dirty="0"/>
              <a:t>., </a:t>
            </a:r>
            <a:r>
              <a:rPr lang="tr-TR" sz="2400" dirty="0" err="1"/>
              <a:t>users</a:t>
            </a:r>
            <a:r>
              <a:rPr lang="tr-TR" sz="2400" dirty="0"/>
              <a:t> </a:t>
            </a:r>
            <a:r>
              <a:rPr lang="tr-TR" sz="2400" dirty="0" err="1"/>
              <a:t>want</a:t>
            </a:r>
            <a:r>
              <a:rPr lang="tr-TR" sz="2400" dirty="0"/>
              <a:t> </a:t>
            </a:r>
            <a:r>
              <a:rPr lang="tr-TR" sz="2400" dirty="0" err="1"/>
              <a:t>lower</a:t>
            </a:r>
            <a:r>
              <a:rPr lang="tr-TR" sz="2400" dirty="0"/>
              <a:t> </a:t>
            </a:r>
            <a:r>
              <a:rPr lang="tr-TR" sz="2400" dirty="0" err="1"/>
              <a:t>fees</a:t>
            </a:r>
            <a:r>
              <a:rPr lang="tr-TR" sz="2400" dirty="0"/>
              <a:t> </a:t>
            </a:r>
            <a:r>
              <a:rPr lang="tr-TR" sz="2400" dirty="0" err="1"/>
              <a:t>while</a:t>
            </a:r>
            <a:r>
              <a:rPr lang="tr-TR" sz="2400" dirty="0"/>
              <a:t> </a:t>
            </a:r>
            <a:r>
              <a:rPr lang="tr-TR" sz="2400" dirty="0" err="1"/>
              <a:t>block</a:t>
            </a:r>
            <a:r>
              <a:rPr lang="tr-TR" sz="2400" dirty="0"/>
              <a:t> </a:t>
            </a:r>
            <a:r>
              <a:rPr lang="tr-TR" sz="2400" dirty="0" err="1"/>
              <a:t>creators</a:t>
            </a:r>
            <a:r>
              <a:rPr lang="tr-TR" sz="2400" dirty="0"/>
              <a:t> </a:t>
            </a:r>
            <a:r>
              <a:rPr lang="tr-TR" sz="2400" dirty="0" err="1"/>
              <a:t>want</a:t>
            </a:r>
            <a:r>
              <a:rPr lang="tr-TR" sz="2400" dirty="0"/>
              <a:t> </a:t>
            </a:r>
            <a:r>
              <a:rPr lang="tr-TR" sz="2400" dirty="0" err="1"/>
              <a:t>higher</a:t>
            </a:r>
            <a:r>
              <a:rPr lang="tr-TR" sz="2400" dirty="0"/>
              <a:t> </a:t>
            </a:r>
            <a:r>
              <a:rPr lang="tr-TR" sz="2400" dirty="0" err="1"/>
              <a:t>fees</a:t>
            </a:r>
            <a:r>
              <a:rPr lang="tr-TR" sz="2400" dirty="0"/>
              <a:t>) </a:t>
            </a:r>
            <a:r>
              <a:rPr lang="tr-TR" sz="2000" dirty="0"/>
              <a:t>[Gürcan et al. 2017]</a:t>
            </a:r>
            <a:r>
              <a:rPr lang="tr-TR" sz="2400" dirty="0"/>
              <a:t>.</a:t>
            </a:r>
          </a:p>
          <a:p>
            <a:pPr marL="857250" lvl="1" indent="-457200">
              <a:buFont typeface="Arial" panose="020B0604020202020204" pitchFamily="34" charset="0"/>
              <a:buChar char="•"/>
            </a:pPr>
            <a:r>
              <a:rPr lang="tr-TR" sz="2400" dirty="0" err="1"/>
              <a:t>Continuous</a:t>
            </a:r>
            <a:r>
              <a:rPr lang="tr-TR" sz="2400" dirty="0"/>
              <a:t> </a:t>
            </a:r>
            <a:r>
              <a:rPr lang="tr-TR" sz="2400" dirty="0" err="1">
                <a:solidFill>
                  <a:srgbClr val="FF0000"/>
                </a:solidFill>
              </a:rPr>
              <a:t>enter</a:t>
            </a:r>
            <a:r>
              <a:rPr lang="tr-TR" sz="2400" dirty="0"/>
              <a:t>/</a:t>
            </a:r>
            <a:r>
              <a:rPr lang="tr-TR" sz="2400" dirty="0" err="1">
                <a:solidFill>
                  <a:srgbClr val="FF0000"/>
                </a:solidFill>
              </a:rPr>
              <a:t>exit</a:t>
            </a:r>
            <a:r>
              <a:rPr lang="tr-TR" sz="2400" dirty="0"/>
              <a:t> </a:t>
            </a:r>
            <a:r>
              <a:rPr lang="tr-TR" sz="2400" dirty="0" err="1"/>
              <a:t>dynamics</a:t>
            </a:r>
            <a:r>
              <a:rPr lang="tr-TR" sz="2400" dirty="0"/>
              <a:t> </a:t>
            </a:r>
            <a:r>
              <a:rPr lang="tr-TR" sz="2000" dirty="0"/>
              <a:t>[Gürcan et al. 2017]</a:t>
            </a:r>
            <a:r>
              <a:rPr lang="tr-TR" sz="2400" dirty="0"/>
              <a:t>. </a:t>
            </a:r>
          </a:p>
        </p:txBody>
      </p:sp>
      <p:sp>
        <p:nvSpPr>
          <p:cNvPr id="5" name="Footer Placeholder 4">
            <a:extLst>
              <a:ext uri="{FF2B5EF4-FFF2-40B4-BE49-F238E27FC236}">
                <a16:creationId xmlns:a16="http://schemas.microsoft.com/office/drawing/2014/main" id="{2253F0A6-4268-4F4C-B9F7-0D15320F5EAF}"/>
              </a:ext>
            </a:extLst>
          </p:cNvPr>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6" name="Slide Number Placeholder 5">
            <a:extLst>
              <a:ext uri="{FF2B5EF4-FFF2-40B4-BE49-F238E27FC236}">
                <a16:creationId xmlns:a16="http://schemas.microsoft.com/office/drawing/2014/main" id="{0EC583F5-A636-D349-A75E-6B41F9390EEE}"/>
              </a:ext>
            </a:extLst>
          </p:cNvPr>
          <p:cNvSpPr>
            <a:spLocks noGrp="1"/>
          </p:cNvSpPr>
          <p:nvPr>
            <p:ph type="sldNum" idx="12"/>
          </p:nvPr>
        </p:nvSpPr>
        <p:spPr/>
        <p:txBody>
          <a:bodyPr/>
          <a:lstStyle/>
          <a:p>
            <a:pPr>
              <a:defRPr/>
            </a:pPr>
            <a:fld id="{BF8C1D3C-FD4C-40D8-B1FE-CFD3DCC2220F}" type="slidenum">
              <a:rPr lang="en-US" altLang="en-US" smtClean="0"/>
              <a:pPr>
                <a:defRPr/>
              </a:pPr>
              <a:t>21</a:t>
            </a:fld>
            <a:endParaRPr lang="en-US" altLang="en-US"/>
          </a:p>
        </p:txBody>
      </p:sp>
    </p:spTree>
    <p:extLst>
      <p:ext uri="{BB962C8B-B14F-4D97-AF65-F5344CB8AC3E}">
        <p14:creationId xmlns:p14="http://schemas.microsoft.com/office/powerpoint/2010/main" val="2288267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3E741-5F9A-884C-9EB9-485B328E256C}"/>
              </a:ext>
            </a:extLst>
          </p:cNvPr>
          <p:cNvSpPr>
            <a:spLocks noGrp="1"/>
          </p:cNvSpPr>
          <p:nvPr>
            <p:ph type="title"/>
          </p:nvPr>
        </p:nvSpPr>
        <p:spPr/>
        <p:txBody>
          <a:bodyPr/>
          <a:lstStyle/>
          <a:p>
            <a:r>
              <a:rPr lang="tr-TR" altLang="en-US" dirty="0" err="1">
                <a:latin typeface="Gill Sans" pitchFamily="32" charset="0"/>
                <a:cs typeface="Gill Sans" pitchFamily="32" charset="0"/>
              </a:rPr>
              <a:t>Blockchain</a:t>
            </a:r>
            <a:r>
              <a:rPr lang="tr-TR" altLang="en-US" dirty="0">
                <a:latin typeface="Gill Sans" pitchFamily="32" charset="0"/>
                <a:cs typeface="Gill Sans" pitchFamily="32" charset="0"/>
              </a:rPr>
              <a:t> </a:t>
            </a:r>
            <a:r>
              <a:rPr lang="tr-TR" altLang="en-US" dirty="0" err="1">
                <a:latin typeface="Gill Sans" pitchFamily="32" charset="0"/>
                <a:cs typeface="Gill Sans" pitchFamily="32" charset="0"/>
              </a:rPr>
              <a:t>Systems</a:t>
            </a:r>
            <a:r>
              <a:rPr lang="tr-TR" altLang="en-US" dirty="0">
                <a:latin typeface="Gill Sans" pitchFamily="32" charset="0"/>
                <a:cs typeface="Gill Sans" pitchFamily="32" charset="0"/>
              </a:rPr>
              <a:t> (</a:t>
            </a:r>
            <a:r>
              <a:rPr lang="tr-TR" altLang="en-US" dirty="0" err="1">
                <a:latin typeface="Gill Sans" pitchFamily="32" charset="0"/>
                <a:cs typeface="Gill Sans" pitchFamily="32" charset="0"/>
              </a:rPr>
              <a:t>cont</a:t>
            </a:r>
            <a:r>
              <a:rPr lang="tr-TR" altLang="en-US" dirty="0">
                <a:latin typeface="Gill Sans" pitchFamily="32" charset="0"/>
                <a:cs typeface="Gill Sans" pitchFamily="32" charset="0"/>
              </a:rPr>
              <a:t>.)</a:t>
            </a:r>
            <a:endParaRPr lang="tr-TR" dirty="0"/>
          </a:p>
        </p:txBody>
      </p:sp>
      <p:sp>
        <p:nvSpPr>
          <p:cNvPr id="3" name="Content Placeholder 2">
            <a:extLst>
              <a:ext uri="{FF2B5EF4-FFF2-40B4-BE49-F238E27FC236}">
                <a16:creationId xmlns:a16="http://schemas.microsoft.com/office/drawing/2014/main" id="{5328AD91-7E18-8A46-AA86-844E70BFEE2A}"/>
              </a:ext>
            </a:extLst>
          </p:cNvPr>
          <p:cNvSpPr>
            <a:spLocks noGrp="1"/>
          </p:cNvSpPr>
          <p:nvPr>
            <p:ph idx="1"/>
          </p:nvPr>
        </p:nvSpPr>
        <p:spPr/>
        <p:txBody>
          <a:bodyPr/>
          <a:lstStyle/>
          <a:p>
            <a:pPr marL="457200" indent="-457200">
              <a:buFont typeface="Arial" panose="020B0604020202020204" pitchFamily="34" charset="0"/>
              <a:buChar char="•"/>
            </a:pPr>
            <a:r>
              <a:rPr lang="tr-TR" dirty="0" err="1"/>
              <a:t>Blockchain</a:t>
            </a:r>
            <a:r>
              <a:rPr lang="tr-TR" dirty="0"/>
              <a:t> </a:t>
            </a:r>
            <a:r>
              <a:rPr lang="tr-TR" dirty="0" err="1"/>
              <a:t>systems</a:t>
            </a:r>
            <a:r>
              <a:rPr lang="tr-TR" dirty="0"/>
              <a:t> </a:t>
            </a:r>
            <a:r>
              <a:rPr lang="tr-TR" dirty="0" err="1"/>
              <a:t>are</a:t>
            </a:r>
            <a:r>
              <a:rPr lang="tr-TR" dirty="0"/>
              <a:t> </a:t>
            </a:r>
            <a:r>
              <a:rPr lang="tr-TR" dirty="0" err="1">
                <a:solidFill>
                  <a:srgbClr val="FF0000"/>
                </a:solidFill>
              </a:rPr>
              <a:t>economical</a:t>
            </a:r>
            <a:r>
              <a:rPr lang="tr-TR" dirty="0">
                <a:solidFill>
                  <a:srgbClr val="FF0000"/>
                </a:solidFill>
              </a:rPr>
              <a:t> </a:t>
            </a:r>
            <a:r>
              <a:rPr lang="tr-TR" dirty="0" err="1">
                <a:solidFill>
                  <a:srgbClr val="FF0000"/>
                </a:solidFill>
              </a:rPr>
              <a:t>systems</a:t>
            </a:r>
            <a:endParaRPr lang="tr-TR" dirty="0">
              <a:solidFill>
                <a:srgbClr val="FF0000"/>
              </a:solidFill>
            </a:endParaRPr>
          </a:p>
          <a:p>
            <a:pPr marL="857250" lvl="1" indent="-457200">
              <a:buFont typeface="Arial" panose="020B0604020202020204" pitchFamily="34" charset="0"/>
              <a:buChar char="•"/>
            </a:pPr>
            <a:r>
              <a:rPr lang="tr-TR" dirty="0"/>
              <a:t>S. </a:t>
            </a:r>
            <a:r>
              <a:rPr lang="tr-TR" dirty="0" err="1"/>
              <a:t>Nakamoto</a:t>
            </a:r>
            <a:r>
              <a:rPr lang="tr-TR" dirty="0"/>
              <a:t>, “</a:t>
            </a:r>
            <a:r>
              <a:rPr lang="tr-TR" dirty="0" err="1"/>
              <a:t>Bitcoin</a:t>
            </a:r>
            <a:r>
              <a:rPr lang="tr-TR" dirty="0"/>
              <a:t>: A </a:t>
            </a:r>
            <a:r>
              <a:rPr lang="tr-TR" dirty="0" err="1"/>
              <a:t>peer-to-peer</a:t>
            </a:r>
            <a:r>
              <a:rPr lang="tr-TR" dirty="0"/>
              <a:t> </a:t>
            </a:r>
            <a:r>
              <a:rPr lang="tr-TR" dirty="0" err="1"/>
              <a:t>electronic</a:t>
            </a:r>
            <a:r>
              <a:rPr lang="tr-TR" dirty="0"/>
              <a:t> </a:t>
            </a:r>
            <a:r>
              <a:rPr lang="tr-TR" dirty="0" err="1">
                <a:solidFill>
                  <a:srgbClr val="FF0000"/>
                </a:solidFill>
              </a:rPr>
              <a:t>cash</a:t>
            </a:r>
            <a:r>
              <a:rPr lang="tr-TR" dirty="0"/>
              <a:t> </a:t>
            </a:r>
            <a:r>
              <a:rPr lang="tr-TR" dirty="0" err="1"/>
              <a:t>system</a:t>
            </a:r>
            <a:r>
              <a:rPr lang="tr-TR" dirty="0"/>
              <a:t>,” 2008.</a:t>
            </a:r>
          </a:p>
          <a:p>
            <a:pPr marL="857250" lvl="1" indent="-457200" algn="just">
              <a:buFont typeface="Arial" panose="020B0604020202020204" pitchFamily="34" charset="0"/>
              <a:buChar char="•"/>
            </a:pPr>
            <a:r>
              <a:rPr lang="tr-TR" dirty="0"/>
              <a:t>An </a:t>
            </a:r>
            <a:r>
              <a:rPr lang="tr-TR" dirty="0" err="1"/>
              <a:t>economical</a:t>
            </a:r>
            <a:r>
              <a:rPr lang="tr-TR" dirty="0"/>
              <a:t> </a:t>
            </a:r>
            <a:r>
              <a:rPr lang="tr-TR" dirty="0" err="1"/>
              <a:t>system</a:t>
            </a:r>
            <a:r>
              <a:rPr lang="tr-TR" dirty="0"/>
              <a:t>, as </a:t>
            </a:r>
            <a:r>
              <a:rPr lang="tr-TR" dirty="0" err="1"/>
              <a:t>any</a:t>
            </a:r>
            <a:r>
              <a:rPr lang="tr-TR" dirty="0"/>
              <a:t> </a:t>
            </a:r>
            <a:r>
              <a:rPr lang="tr-TR" dirty="0" err="1"/>
              <a:t>other</a:t>
            </a:r>
            <a:r>
              <a:rPr lang="tr-TR" dirty="0"/>
              <a:t> </a:t>
            </a:r>
            <a:r>
              <a:rPr lang="tr-TR" dirty="0" err="1">
                <a:solidFill>
                  <a:srgbClr val="FF0000"/>
                </a:solidFill>
              </a:rPr>
              <a:t>complex</a:t>
            </a:r>
            <a:r>
              <a:rPr lang="tr-TR" dirty="0"/>
              <a:t> </a:t>
            </a:r>
            <a:r>
              <a:rPr lang="tr-TR" dirty="0" err="1"/>
              <a:t>system</a:t>
            </a:r>
            <a:r>
              <a:rPr lang="tr-TR" dirty="0"/>
              <a:t>, </a:t>
            </a:r>
            <a:r>
              <a:rPr lang="tr-TR" dirty="0" err="1"/>
              <a:t>reflects</a:t>
            </a:r>
            <a:r>
              <a:rPr lang="tr-TR" dirty="0"/>
              <a:t> a </a:t>
            </a:r>
            <a:r>
              <a:rPr lang="tr-TR" dirty="0" err="1"/>
              <a:t>dynamic</a:t>
            </a:r>
            <a:r>
              <a:rPr lang="tr-TR" dirty="0"/>
              <a:t> </a:t>
            </a:r>
            <a:r>
              <a:rPr lang="tr-TR" dirty="0" err="1"/>
              <a:t>interaction</a:t>
            </a:r>
            <a:r>
              <a:rPr lang="tr-TR" dirty="0"/>
              <a:t> of a </a:t>
            </a:r>
            <a:r>
              <a:rPr lang="tr-TR" dirty="0" err="1"/>
              <a:t>large</a:t>
            </a:r>
            <a:r>
              <a:rPr lang="tr-TR" dirty="0"/>
              <a:t> </a:t>
            </a:r>
            <a:r>
              <a:rPr lang="tr-TR" dirty="0" err="1"/>
              <a:t>number</a:t>
            </a:r>
            <a:r>
              <a:rPr lang="tr-TR" dirty="0"/>
              <a:t> of </a:t>
            </a:r>
            <a:r>
              <a:rPr lang="tr-TR" dirty="0" err="1">
                <a:solidFill>
                  <a:srgbClr val="FF0000"/>
                </a:solidFill>
              </a:rPr>
              <a:t>different</a:t>
            </a:r>
            <a:r>
              <a:rPr lang="tr-TR" dirty="0"/>
              <a:t> </a:t>
            </a:r>
            <a:r>
              <a:rPr lang="tr-TR" dirty="0" err="1"/>
              <a:t>agents</a:t>
            </a:r>
            <a:r>
              <a:rPr lang="tr-TR" dirty="0"/>
              <a:t>, not </a:t>
            </a:r>
            <a:r>
              <a:rPr lang="tr-TR" dirty="0" err="1"/>
              <a:t>just</a:t>
            </a:r>
            <a:r>
              <a:rPr lang="tr-TR" dirty="0"/>
              <a:t> a </a:t>
            </a:r>
            <a:r>
              <a:rPr lang="tr-TR" dirty="0" err="1"/>
              <a:t>few</a:t>
            </a:r>
            <a:r>
              <a:rPr lang="tr-TR" dirty="0"/>
              <a:t> </a:t>
            </a:r>
            <a:r>
              <a:rPr lang="tr-TR" dirty="0" err="1"/>
              <a:t>key</a:t>
            </a:r>
            <a:r>
              <a:rPr lang="tr-TR" dirty="0"/>
              <a:t> </a:t>
            </a:r>
            <a:r>
              <a:rPr lang="tr-TR" dirty="0" err="1"/>
              <a:t>agents</a:t>
            </a:r>
            <a:r>
              <a:rPr lang="tr-TR" dirty="0"/>
              <a:t>.</a:t>
            </a:r>
          </a:p>
          <a:p>
            <a:pPr marL="857250" lvl="1" indent="-457200" algn="just">
              <a:buFont typeface="Arial" panose="020B0604020202020204" pitchFamily="34" charset="0"/>
              <a:buChar char="•"/>
            </a:pPr>
            <a:r>
              <a:rPr lang="tr-TR" dirty="0" err="1"/>
              <a:t>The</a:t>
            </a:r>
            <a:r>
              <a:rPr lang="tr-TR" dirty="0"/>
              <a:t> </a:t>
            </a:r>
            <a:r>
              <a:rPr lang="tr-TR" dirty="0" err="1"/>
              <a:t>resulting</a:t>
            </a:r>
            <a:r>
              <a:rPr lang="tr-TR" dirty="0"/>
              <a:t> </a:t>
            </a:r>
            <a:r>
              <a:rPr lang="tr-TR" dirty="0" err="1"/>
              <a:t>systemic</a:t>
            </a:r>
            <a:r>
              <a:rPr lang="tr-TR" dirty="0"/>
              <a:t> </a:t>
            </a:r>
            <a:r>
              <a:rPr lang="tr-TR" dirty="0" err="1"/>
              <a:t>behavior</a:t>
            </a:r>
            <a:r>
              <a:rPr lang="tr-TR" dirty="0"/>
              <a:t>, </a:t>
            </a:r>
            <a:r>
              <a:rPr lang="tr-TR" dirty="0" err="1"/>
              <a:t>observable</a:t>
            </a:r>
            <a:r>
              <a:rPr lang="tr-TR" dirty="0"/>
              <a:t> on </a:t>
            </a:r>
            <a:r>
              <a:rPr lang="tr-TR" dirty="0" err="1"/>
              <a:t>the</a:t>
            </a:r>
            <a:r>
              <a:rPr lang="tr-TR" dirty="0"/>
              <a:t> </a:t>
            </a:r>
            <a:r>
              <a:rPr lang="tr-TR" dirty="0" err="1">
                <a:solidFill>
                  <a:srgbClr val="FF0000"/>
                </a:solidFill>
              </a:rPr>
              <a:t>aggregate</a:t>
            </a:r>
            <a:r>
              <a:rPr lang="tr-TR" dirty="0">
                <a:solidFill>
                  <a:srgbClr val="FF0000"/>
                </a:solidFill>
              </a:rPr>
              <a:t> </a:t>
            </a:r>
            <a:r>
              <a:rPr lang="tr-TR" dirty="0" err="1">
                <a:solidFill>
                  <a:srgbClr val="FF0000"/>
                </a:solidFill>
              </a:rPr>
              <a:t>level</a:t>
            </a:r>
            <a:r>
              <a:rPr lang="tr-TR" dirty="0"/>
              <a:t>, </a:t>
            </a:r>
          </a:p>
          <a:p>
            <a:pPr marL="1257300" lvl="2" indent="-457200" algn="just">
              <a:buFont typeface="Arial" panose="020B0604020202020204" pitchFamily="34" charset="0"/>
              <a:buChar char="•"/>
            </a:pPr>
            <a:r>
              <a:rPr lang="tr-TR" dirty="0" err="1"/>
              <a:t>often</a:t>
            </a:r>
            <a:r>
              <a:rPr lang="tr-TR" dirty="0"/>
              <a:t> </a:t>
            </a:r>
            <a:r>
              <a:rPr lang="tr-TR" dirty="0" err="1"/>
              <a:t>shows</a:t>
            </a:r>
            <a:r>
              <a:rPr lang="tr-TR" dirty="0"/>
              <a:t> </a:t>
            </a:r>
            <a:r>
              <a:rPr lang="tr-TR" dirty="0" err="1"/>
              <a:t>consequences</a:t>
            </a:r>
            <a:r>
              <a:rPr lang="tr-TR" dirty="0"/>
              <a:t> </a:t>
            </a:r>
            <a:r>
              <a:rPr lang="tr-TR" dirty="0" err="1"/>
              <a:t>that</a:t>
            </a:r>
            <a:r>
              <a:rPr lang="tr-TR" dirty="0"/>
              <a:t> </a:t>
            </a:r>
            <a:r>
              <a:rPr lang="tr-TR" dirty="0" err="1"/>
              <a:t>are</a:t>
            </a:r>
            <a:r>
              <a:rPr lang="tr-TR" dirty="0"/>
              <a:t> </a:t>
            </a:r>
            <a:r>
              <a:rPr lang="tr-TR" dirty="0">
                <a:solidFill>
                  <a:srgbClr val="FF0000"/>
                </a:solidFill>
              </a:rPr>
              <a:t>hard </a:t>
            </a:r>
            <a:r>
              <a:rPr lang="tr-TR" dirty="0" err="1">
                <a:solidFill>
                  <a:srgbClr val="FF0000"/>
                </a:solidFill>
              </a:rPr>
              <a:t>to</a:t>
            </a:r>
            <a:r>
              <a:rPr lang="tr-TR" dirty="0">
                <a:solidFill>
                  <a:srgbClr val="FF0000"/>
                </a:solidFill>
              </a:rPr>
              <a:t> </a:t>
            </a:r>
            <a:r>
              <a:rPr lang="tr-TR" dirty="0" err="1">
                <a:solidFill>
                  <a:srgbClr val="FF0000"/>
                </a:solidFill>
              </a:rPr>
              <a:t>predict</a:t>
            </a:r>
            <a:r>
              <a:rPr lang="tr-TR" dirty="0">
                <a:solidFill>
                  <a:srgbClr val="FF0000"/>
                </a:solidFill>
              </a:rPr>
              <a:t> </a:t>
            </a:r>
            <a:r>
              <a:rPr lang="tr-TR" dirty="0"/>
              <a:t>(</a:t>
            </a:r>
            <a:r>
              <a:rPr lang="tr-TR" dirty="0" err="1"/>
              <a:t>e.g</a:t>
            </a:r>
            <a:r>
              <a:rPr lang="tr-TR" dirty="0"/>
              <a:t>., </a:t>
            </a:r>
            <a:r>
              <a:rPr lang="tr-TR" dirty="0" err="1"/>
              <a:t>the</a:t>
            </a:r>
            <a:r>
              <a:rPr lang="tr-TR" dirty="0"/>
              <a:t> </a:t>
            </a:r>
            <a:r>
              <a:rPr lang="tr-TR" dirty="0" err="1"/>
              <a:t>transaction</a:t>
            </a:r>
            <a:r>
              <a:rPr lang="tr-TR" dirty="0"/>
              <a:t> </a:t>
            </a:r>
            <a:r>
              <a:rPr lang="tr-TR" dirty="0" err="1"/>
              <a:t>fees</a:t>
            </a:r>
            <a:r>
              <a:rPr lang="tr-TR" dirty="0"/>
              <a:t>) </a:t>
            </a:r>
          </a:p>
          <a:p>
            <a:pPr marL="1257300" lvl="2" indent="-457200" algn="just">
              <a:buFont typeface="Arial" panose="020B0604020202020204" pitchFamily="34" charset="0"/>
              <a:buChar char="•"/>
            </a:pPr>
            <a:r>
              <a:rPr lang="tr-TR" dirty="0" err="1"/>
              <a:t>which</a:t>
            </a:r>
            <a:r>
              <a:rPr lang="tr-TR" dirty="0"/>
              <a:t> </a:t>
            </a:r>
            <a:r>
              <a:rPr lang="tr-TR" dirty="0" err="1">
                <a:solidFill>
                  <a:srgbClr val="FF0000"/>
                </a:solidFill>
              </a:rPr>
              <a:t>cannot</a:t>
            </a:r>
            <a:r>
              <a:rPr lang="tr-TR" dirty="0">
                <a:solidFill>
                  <a:srgbClr val="FF0000"/>
                </a:solidFill>
              </a:rPr>
              <a:t> be </a:t>
            </a:r>
            <a:r>
              <a:rPr lang="tr-TR" dirty="0" err="1">
                <a:solidFill>
                  <a:srgbClr val="FF0000"/>
                </a:solidFill>
              </a:rPr>
              <a:t>simply</a:t>
            </a:r>
            <a:r>
              <a:rPr lang="tr-TR" dirty="0">
                <a:solidFill>
                  <a:srgbClr val="FF0000"/>
                </a:solidFill>
              </a:rPr>
              <a:t> </a:t>
            </a:r>
            <a:r>
              <a:rPr lang="tr-TR" dirty="0" err="1">
                <a:solidFill>
                  <a:srgbClr val="FF0000"/>
                </a:solidFill>
              </a:rPr>
              <a:t>explained</a:t>
            </a:r>
            <a:r>
              <a:rPr lang="tr-TR" dirty="0">
                <a:solidFill>
                  <a:srgbClr val="FF0000"/>
                </a:solidFill>
              </a:rPr>
              <a:t> </a:t>
            </a:r>
            <a:r>
              <a:rPr lang="tr-TR" dirty="0" err="1"/>
              <a:t>by</a:t>
            </a:r>
            <a:r>
              <a:rPr lang="tr-TR" dirty="0"/>
              <a:t> </a:t>
            </a:r>
            <a:r>
              <a:rPr lang="tr-TR" dirty="0" err="1"/>
              <a:t>the</a:t>
            </a:r>
            <a:r>
              <a:rPr lang="tr-TR" dirty="0"/>
              <a:t> </a:t>
            </a:r>
            <a:r>
              <a:rPr lang="tr-TR" dirty="0" err="1"/>
              <a:t>behaviors</a:t>
            </a:r>
            <a:r>
              <a:rPr lang="tr-TR" dirty="0"/>
              <a:t> of a </a:t>
            </a:r>
            <a:r>
              <a:rPr lang="tr-TR" dirty="0" err="1"/>
              <a:t>few</a:t>
            </a:r>
            <a:r>
              <a:rPr lang="tr-TR" dirty="0"/>
              <a:t> </a:t>
            </a:r>
            <a:r>
              <a:rPr lang="tr-TR" dirty="0" err="1"/>
              <a:t>major</a:t>
            </a:r>
            <a:r>
              <a:rPr lang="tr-TR" dirty="0"/>
              <a:t> </a:t>
            </a:r>
            <a:r>
              <a:rPr lang="tr-TR" dirty="0" err="1"/>
              <a:t>agents</a:t>
            </a:r>
            <a:r>
              <a:rPr lang="tr-TR" dirty="0"/>
              <a:t>.</a:t>
            </a:r>
          </a:p>
        </p:txBody>
      </p:sp>
      <p:sp>
        <p:nvSpPr>
          <p:cNvPr id="5" name="Footer Placeholder 4">
            <a:extLst>
              <a:ext uri="{FF2B5EF4-FFF2-40B4-BE49-F238E27FC236}">
                <a16:creationId xmlns:a16="http://schemas.microsoft.com/office/drawing/2014/main" id="{2253F0A6-4268-4F4C-B9F7-0D15320F5EAF}"/>
              </a:ext>
            </a:extLst>
          </p:cNvPr>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6" name="Slide Number Placeholder 5">
            <a:extLst>
              <a:ext uri="{FF2B5EF4-FFF2-40B4-BE49-F238E27FC236}">
                <a16:creationId xmlns:a16="http://schemas.microsoft.com/office/drawing/2014/main" id="{0EC583F5-A636-D349-A75E-6B41F9390EEE}"/>
              </a:ext>
            </a:extLst>
          </p:cNvPr>
          <p:cNvSpPr>
            <a:spLocks noGrp="1"/>
          </p:cNvSpPr>
          <p:nvPr>
            <p:ph type="sldNum" idx="12"/>
          </p:nvPr>
        </p:nvSpPr>
        <p:spPr/>
        <p:txBody>
          <a:bodyPr/>
          <a:lstStyle/>
          <a:p>
            <a:pPr>
              <a:defRPr/>
            </a:pPr>
            <a:fld id="{BF8C1D3C-FD4C-40D8-B1FE-CFD3DCC2220F}" type="slidenum">
              <a:rPr lang="en-US" altLang="en-US" smtClean="0"/>
              <a:pPr>
                <a:defRPr/>
              </a:pPr>
              <a:t>22</a:t>
            </a:fld>
            <a:endParaRPr lang="en-US" altLang="en-US"/>
          </a:p>
        </p:txBody>
      </p:sp>
    </p:spTree>
    <p:extLst>
      <p:ext uri="{BB962C8B-B14F-4D97-AF65-F5344CB8AC3E}">
        <p14:creationId xmlns:p14="http://schemas.microsoft.com/office/powerpoint/2010/main" val="2232416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4" name="Espace réservé du numéro de diapositive 3"/>
          <p:cNvSpPr>
            <a:spLocks noGrp="1"/>
          </p:cNvSpPr>
          <p:nvPr>
            <p:ph type="sldNum" idx="12"/>
          </p:nvPr>
        </p:nvSpPr>
        <p:spPr/>
        <p:txBody>
          <a:bodyPr/>
          <a:lstStyle/>
          <a:p>
            <a:pPr>
              <a:defRPr/>
            </a:pPr>
            <a:fld id="{36B660F3-959D-4D7D-8C40-EEC750E80181}" type="slidenum">
              <a:rPr lang="en-US" altLang="en-US" smtClean="0"/>
              <a:pPr>
                <a:defRPr/>
              </a:pPr>
              <a:t>23</a:t>
            </a:fld>
            <a:endParaRPr lang="en-US" altLang="en-US"/>
          </a:p>
        </p:txBody>
      </p:sp>
      <p:sp>
        <p:nvSpPr>
          <p:cNvPr id="5" name="Titre 1"/>
          <p:cNvSpPr txBox="1">
            <a:spLocks/>
          </p:cNvSpPr>
          <p:nvPr/>
        </p:nvSpPr>
        <p:spPr>
          <a:xfrm>
            <a:off x="1519238" y="198438"/>
            <a:ext cx="10274300" cy="825500"/>
          </a:xfrm>
          <a:prstGeom prst="rect">
            <a:avLst/>
          </a:prstGeom>
        </p:spPr>
        <p:txBody>
          <a:bodyPr/>
          <a:lst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000" b="1" kern="1200">
                <a:solidFill>
                  <a:srgbClr val="0000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9pPr>
          </a:lstStyle>
          <a:p>
            <a:r>
              <a:rPr lang="en-US" dirty="0"/>
              <a:t>Moreover…</a:t>
            </a:r>
            <a:endParaRPr lang="fr-FR" dirty="0"/>
          </a:p>
        </p:txBody>
      </p:sp>
      <p:sp>
        <p:nvSpPr>
          <p:cNvPr id="6" name="Espace réservé du texte 2"/>
          <p:cNvSpPr txBox="1">
            <a:spLocks/>
          </p:cNvSpPr>
          <p:nvPr/>
        </p:nvSpPr>
        <p:spPr>
          <a:xfrm>
            <a:off x="379413" y="1124744"/>
            <a:ext cx="11414125" cy="5126037"/>
          </a:xfrm>
          <a:prstGeom prst="rect">
            <a:avLst/>
          </a:prstGeom>
        </p:spPr>
        <p:txBody>
          <a:bodyPr/>
          <a:lstStyle>
            <a:lvl1pPr marL="342900" indent="-3429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3pPr>
            <a:lvl4pPr marL="16002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4pPr>
            <a:lvl5pPr marL="20574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0" lvl="1" indent="-457200">
              <a:buFont typeface="Arial" panose="020B0604020202020204" pitchFamily="34" charset="0"/>
              <a:buChar char="•"/>
            </a:pPr>
            <a:r>
              <a:rPr lang="en-US" dirty="0"/>
              <a:t>We face highly competitive (and complex) industrial cases </a:t>
            </a:r>
          </a:p>
          <a:p>
            <a:pPr marL="1257300" lvl="2" indent="-457200">
              <a:buFont typeface="Arial" panose="020B0604020202020204" pitchFamily="34" charset="0"/>
              <a:buChar char="•"/>
            </a:pPr>
            <a:r>
              <a:rPr lang="en-US" dirty="0"/>
              <a:t>that have </a:t>
            </a:r>
            <a:r>
              <a:rPr lang="en-US" dirty="0">
                <a:solidFill>
                  <a:srgbClr val="FF0000"/>
                </a:solidFill>
              </a:rPr>
              <a:t>technical problems</a:t>
            </a:r>
            <a:r>
              <a:rPr lang="en-US" dirty="0"/>
              <a:t>: data reliability, confidentiality, archiving, …. </a:t>
            </a:r>
          </a:p>
          <a:p>
            <a:pPr marL="857250" lvl="1" indent="-457200">
              <a:buFont typeface="Arial" panose="020B0604020202020204" pitchFamily="34" charset="0"/>
              <a:buChar char="•"/>
            </a:pPr>
            <a:r>
              <a:rPr lang="en-US" dirty="0"/>
              <a:t>which are being </a:t>
            </a:r>
            <a:r>
              <a:rPr lang="en-US" dirty="0">
                <a:solidFill>
                  <a:srgbClr val="FF0000"/>
                </a:solidFill>
              </a:rPr>
              <a:t>constantly reshaped </a:t>
            </a:r>
            <a:r>
              <a:rPr lang="en-US" dirty="0"/>
              <a:t>by client demands, technology and regulatory requirements.</a:t>
            </a:r>
          </a:p>
          <a:p>
            <a:pPr marL="1257300" lvl="2" indent="-457200">
              <a:buFont typeface="Arial" panose="020B0604020202020204" pitchFamily="34" charset="0"/>
              <a:buChar char="•"/>
            </a:pPr>
            <a:r>
              <a:rPr lang="en-US" dirty="0"/>
              <a:t>Client demands: e.g., performance (# of transactions/minute), fees … </a:t>
            </a:r>
          </a:p>
          <a:p>
            <a:pPr marL="1257300" lvl="2" indent="-457200">
              <a:buFont typeface="Arial" panose="020B0604020202020204" pitchFamily="34" charset="0"/>
              <a:buChar char="•"/>
            </a:pPr>
            <a:r>
              <a:rPr lang="en-US" dirty="0"/>
              <a:t>Technology: e.g., (blockchain) protocol, parameters, cost …</a:t>
            </a:r>
          </a:p>
          <a:p>
            <a:pPr marL="1257300" lvl="2" indent="-457200">
              <a:buFont typeface="Arial" panose="020B0604020202020204" pitchFamily="34" charset="0"/>
              <a:buChar char="•"/>
            </a:pPr>
            <a:r>
              <a:rPr lang="en-US" dirty="0"/>
              <a:t>Regulations: e.g., standards, laws, GDPR …</a:t>
            </a:r>
          </a:p>
          <a:p>
            <a:pPr marL="857250" lvl="1" indent="-457200">
              <a:buFont typeface="Arial" panose="020B0604020202020204" pitchFamily="34" charset="0"/>
              <a:buChar char="•"/>
            </a:pPr>
            <a:endParaRPr lang="en-US" dirty="0"/>
          </a:p>
        </p:txBody>
      </p:sp>
    </p:spTree>
    <p:extLst>
      <p:ext uri="{BB962C8B-B14F-4D97-AF65-F5344CB8AC3E}">
        <p14:creationId xmlns:p14="http://schemas.microsoft.com/office/powerpoint/2010/main" val="3128587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4" name="Espace réservé du numéro de diapositive 3"/>
          <p:cNvSpPr>
            <a:spLocks noGrp="1"/>
          </p:cNvSpPr>
          <p:nvPr>
            <p:ph type="sldNum" idx="12"/>
          </p:nvPr>
        </p:nvSpPr>
        <p:spPr/>
        <p:txBody>
          <a:bodyPr/>
          <a:lstStyle/>
          <a:p>
            <a:pPr>
              <a:defRPr/>
            </a:pPr>
            <a:fld id="{36B660F3-959D-4D7D-8C40-EEC750E80181}" type="slidenum">
              <a:rPr lang="en-US" altLang="en-US" smtClean="0"/>
              <a:pPr>
                <a:defRPr/>
              </a:pPr>
              <a:t>24</a:t>
            </a:fld>
            <a:endParaRPr lang="en-US" altLang="en-US"/>
          </a:p>
        </p:txBody>
      </p:sp>
      <p:sp>
        <p:nvSpPr>
          <p:cNvPr id="5" name="Titre 1"/>
          <p:cNvSpPr txBox="1">
            <a:spLocks/>
          </p:cNvSpPr>
          <p:nvPr/>
        </p:nvSpPr>
        <p:spPr>
          <a:xfrm>
            <a:off x="1519238" y="198438"/>
            <a:ext cx="10274300" cy="825500"/>
          </a:xfrm>
          <a:prstGeom prst="rect">
            <a:avLst/>
          </a:prstGeom>
        </p:spPr>
        <p:txBody>
          <a:bodyPr/>
          <a:lst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000" b="1" kern="1200">
                <a:solidFill>
                  <a:srgbClr val="0000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9pPr>
          </a:lstStyle>
          <a:p>
            <a:r>
              <a:rPr lang="en-US" dirty="0"/>
              <a:t>Challenge</a:t>
            </a:r>
            <a:endParaRPr lang="fr-FR" dirty="0"/>
          </a:p>
        </p:txBody>
      </p:sp>
      <p:sp>
        <p:nvSpPr>
          <p:cNvPr id="6" name="Espace réservé du texte 2"/>
          <p:cNvSpPr txBox="1">
            <a:spLocks/>
          </p:cNvSpPr>
          <p:nvPr/>
        </p:nvSpPr>
        <p:spPr>
          <a:xfrm>
            <a:off x="379413" y="1124744"/>
            <a:ext cx="11414125" cy="5126037"/>
          </a:xfrm>
          <a:prstGeom prst="rect">
            <a:avLst/>
          </a:prstGeom>
        </p:spPr>
        <p:txBody>
          <a:bodyPr/>
          <a:lstStyle>
            <a:lvl1pPr marL="342900" indent="-3429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3pPr>
            <a:lvl4pPr marL="16002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4pPr>
            <a:lvl5pPr marL="20574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57300" lvl="2" indent="-457200">
              <a:buFont typeface="Arial" panose="020B0604020202020204" pitchFamily="34" charset="0"/>
              <a:buChar char="•"/>
            </a:pPr>
            <a:r>
              <a:rPr lang="en-US" sz="3200" dirty="0"/>
              <a:t>Carrying out feasibility analysis in a </a:t>
            </a:r>
            <a:r>
              <a:rPr lang="en-US" sz="3200" dirty="0">
                <a:solidFill>
                  <a:srgbClr val="FF0000"/>
                </a:solidFill>
              </a:rPr>
              <a:t>realistic</a:t>
            </a:r>
            <a:r>
              <a:rPr lang="en-US" sz="3200" dirty="0"/>
              <a:t> manner,</a:t>
            </a:r>
          </a:p>
          <a:p>
            <a:pPr marL="1257300" lvl="2" indent="-457200">
              <a:buFont typeface="Arial" panose="020B0604020202020204" pitchFamily="34" charset="0"/>
              <a:buChar char="•"/>
            </a:pPr>
            <a:r>
              <a:rPr lang="en-US" sz="3200" dirty="0"/>
              <a:t>Rapid prototyping.</a:t>
            </a:r>
          </a:p>
        </p:txBody>
      </p:sp>
    </p:spTree>
    <p:extLst>
      <p:ext uri="{BB962C8B-B14F-4D97-AF65-F5344CB8AC3E}">
        <p14:creationId xmlns:p14="http://schemas.microsoft.com/office/powerpoint/2010/main" val="3536950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6A553-4C3E-CD43-B2A2-49299CB81D69}"/>
              </a:ext>
            </a:extLst>
          </p:cNvPr>
          <p:cNvSpPr>
            <a:spLocks noGrp="1"/>
          </p:cNvSpPr>
          <p:nvPr>
            <p:ph type="title"/>
          </p:nvPr>
        </p:nvSpPr>
        <p:spPr/>
        <p:txBody>
          <a:bodyPr/>
          <a:lstStyle/>
          <a:p>
            <a:r>
              <a:rPr lang="tr-TR" sz="3600" dirty="0" err="1"/>
              <a:t>Modeling</a:t>
            </a:r>
            <a:r>
              <a:rPr lang="tr-TR" sz="3600" dirty="0"/>
              <a:t> a </a:t>
            </a:r>
            <a:r>
              <a:rPr lang="tr-TR" sz="3600" dirty="0" err="1"/>
              <a:t>Blockchain</a:t>
            </a:r>
            <a:r>
              <a:rPr lang="tr-TR" sz="3600" dirty="0"/>
              <a:t> </a:t>
            </a:r>
            <a:r>
              <a:rPr lang="tr-TR" sz="3600" dirty="0" err="1"/>
              <a:t>System</a:t>
            </a:r>
            <a:r>
              <a:rPr lang="tr-TR" sz="3600" dirty="0"/>
              <a:t> </a:t>
            </a:r>
            <a:r>
              <a:rPr lang="tr-TR" sz="2400" dirty="0"/>
              <a:t>[Gürcan 2019]</a:t>
            </a:r>
            <a:endParaRPr lang="tr-TR" sz="3600" dirty="0"/>
          </a:p>
        </p:txBody>
      </p:sp>
      <p:sp>
        <p:nvSpPr>
          <p:cNvPr id="5" name="Footer Placeholder 4">
            <a:extLst>
              <a:ext uri="{FF2B5EF4-FFF2-40B4-BE49-F238E27FC236}">
                <a16:creationId xmlns:a16="http://schemas.microsoft.com/office/drawing/2014/main" id="{607E5379-3DBC-4449-A313-697D44FA13A0}"/>
              </a:ext>
            </a:extLst>
          </p:cNvPr>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6" name="Slide Number Placeholder 5">
            <a:extLst>
              <a:ext uri="{FF2B5EF4-FFF2-40B4-BE49-F238E27FC236}">
                <a16:creationId xmlns:a16="http://schemas.microsoft.com/office/drawing/2014/main" id="{9744847D-99D8-0840-87C1-287BC96CB2DC}"/>
              </a:ext>
            </a:extLst>
          </p:cNvPr>
          <p:cNvSpPr>
            <a:spLocks noGrp="1"/>
          </p:cNvSpPr>
          <p:nvPr>
            <p:ph type="sldNum" idx="12"/>
          </p:nvPr>
        </p:nvSpPr>
        <p:spPr/>
        <p:txBody>
          <a:bodyPr/>
          <a:lstStyle/>
          <a:p>
            <a:pPr>
              <a:defRPr/>
            </a:pPr>
            <a:fld id="{BF8C1D3C-FD4C-40D8-B1FE-CFD3DCC2220F}" type="slidenum">
              <a:rPr lang="en-US" altLang="en-US" smtClean="0"/>
              <a:pPr>
                <a:defRPr/>
              </a:pPr>
              <a:t>25</a:t>
            </a:fld>
            <a:endParaRPr lang="en-US" altLang="en-US"/>
          </a:p>
        </p:txBody>
      </p:sp>
      <p:pic>
        <p:nvPicPr>
          <p:cNvPr id="7" name="Picture 6">
            <a:extLst>
              <a:ext uri="{FF2B5EF4-FFF2-40B4-BE49-F238E27FC236}">
                <a16:creationId xmlns:a16="http://schemas.microsoft.com/office/drawing/2014/main" id="{4E511B2F-6947-BE4B-ACFE-E95B928D4F83}"/>
              </a:ext>
            </a:extLst>
          </p:cNvPr>
          <p:cNvPicPr>
            <a:picLocks noChangeAspect="1"/>
          </p:cNvPicPr>
          <p:nvPr/>
        </p:nvPicPr>
        <p:blipFill>
          <a:blip r:embed="rId2"/>
          <a:stretch>
            <a:fillRect/>
          </a:stretch>
        </p:blipFill>
        <p:spPr>
          <a:xfrm>
            <a:off x="2424386" y="1196752"/>
            <a:ext cx="7071942" cy="4798818"/>
          </a:xfrm>
          <a:prstGeom prst="rect">
            <a:avLst/>
          </a:prstGeom>
        </p:spPr>
      </p:pic>
    </p:spTree>
    <p:extLst>
      <p:ext uri="{BB962C8B-B14F-4D97-AF65-F5344CB8AC3E}">
        <p14:creationId xmlns:p14="http://schemas.microsoft.com/office/powerpoint/2010/main" val="3662420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26E2-3D7E-7041-9924-821D4466C20D}"/>
              </a:ext>
            </a:extLst>
          </p:cNvPr>
          <p:cNvSpPr>
            <a:spLocks noGrp="1"/>
          </p:cNvSpPr>
          <p:nvPr>
            <p:ph type="title"/>
          </p:nvPr>
        </p:nvSpPr>
        <p:spPr/>
        <p:txBody>
          <a:bodyPr/>
          <a:lstStyle/>
          <a:p>
            <a:r>
              <a:rPr lang="tr-TR" sz="3600" dirty="0" err="1"/>
              <a:t>Modeling</a:t>
            </a:r>
            <a:r>
              <a:rPr lang="tr-TR" sz="3600" dirty="0"/>
              <a:t> </a:t>
            </a:r>
            <a:r>
              <a:rPr lang="tr-TR" sz="3600" dirty="0" err="1"/>
              <a:t>Blockchain</a:t>
            </a:r>
            <a:r>
              <a:rPr lang="tr-TR" sz="3600" dirty="0"/>
              <a:t> </a:t>
            </a:r>
            <a:r>
              <a:rPr lang="tr-TR" sz="3600" dirty="0" err="1"/>
              <a:t>Systems</a:t>
            </a:r>
            <a:r>
              <a:rPr lang="tr-TR" sz="3600" dirty="0"/>
              <a:t> </a:t>
            </a:r>
            <a:r>
              <a:rPr lang="tr-TR" sz="2400" dirty="0"/>
              <a:t>[Gürcan 2019]</a:t>
            </a:r>
            <a:endParaRPr lang="tr-TR" sz="3600" dirty="0"/>
          </a:p>
        </p:txBody>
      </p:sp>
      <p:sp>
        <p:nvSpPr>
          <p:cNvPr id="5" name="Footer Placeholder 4">
            <a:extLst>
              <a:ext uri="{FF2B5EF4-FFF2-40B4-BE49-F238E27FC236}">
                <a16:creationId xmlns:a16="http://schemas.microsoft.com/office/drawing/2014/main" id="{04F7C044-8216-6D4D-8205-05D2F3DFDB95}"/>
              </a:ext>
            </a:extLst>
          </p:cNvPr>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6" name="Slide Number Placeholder 5">
            <a:extLst>
              <a:ext uri="{FF2B5EF4-FFF2-40B4-BE49-F238E27FC236}">
                <a16:creationId xmlns:a16="http://schemas.microsoft.com/office/drawing/2014/main" id="{B3C4E434-5D36-9542-A403-1BCC03B0567C}"/>
              </a:ext>
            </a:extLst>
          </p:cNvPr>
          <p:cNvSpPr>
            <a:spLocks noGrp="1"/>
          </p:cNvSpPr>
          <p:nvPr>
            <p:ph type="sldNum" idx="12"/>
          </p:nvPr>
        </p:nvSpPr>
        <p:spPr/>
        <p:txBody>
          <a:bodyPr/>
          <a:lstStyle/>
          <a:p>
            <a:pPr>
              <a:defRPr/>
            </a:pPr>
            <a:fld id="{BF8C1D3C-FD4C-40D8-B1FE-CFD3DCC2220F}" type="slidenum">
              <a:rPr lang="en-US" altLang="en-US" smtClean="0"/>
              <a:pPr>
                <a:defRPr/>
              </a:pPr>
              <a:t>26</a:t>
            </a:fld>
            <a:endParaRPr lang="en-US" altLang="en-US"/>
          </a:p>
        </p:txBody>
      </p:sp>
      <p:pic>
        <p:nvPicPr>
          <p:cNvPr id="7" name="Picture 6">
            <a:extLst>
              <a:ext uri="{FF2B5EF4-FFF2-40B4-BE49-F238E27FC236}">
                <a16:creationId xmlns:a16="http://schemas.microsoft.com/office/drawing/2014/main" id="{B45DFC13-3560-8048-B942-677AE9769278}"/>
              </a:ext>
            </a:extLst>
          </p:cNvPr>
          <p:cNvPicPr>
            <a:picLocks noChangeAspect="1"/>
          </p:cNvPicPr>
          <p:nvPr/>
        </p:nvPicPr>
        <p:blipFill>
          <a:blip r:embed="rId2"/>
          <a:stretch>
            <a:fillRect/>
          </a:stretch>
        </p:blipFill>
        <p:spPr>
          <a:xfrm>
            <a:off x="1776314" y="1023938"/>
            <a:ext cx="8920270" cy="5327515"/>
          </a:xfrm>
          <a:prstGeom prst="rect">
            <a:avLst/>
          </a:prstGeom>
        </p:spPr>
      </p:pic>
    </p:spTree>
    <p:extLst>
      <p:ext uri="{BB962C8B-B14F-4D97-AF65-F5344CB8AC3E}">
        <p14:creationId xmlns:p14="http://schemas.microsoft.com/office/powerpoint/2010/main" val="1258019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33C3BC3-DDCB-914C-8EB5-04CDF7E71D2C}"/>
              </a:ext>
            </a:extLst>
          </p:cNvPr>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4" name="Slide Number Placeholder 3">
            <a:extLst>
              <a:ext uri="{FF2B5EF4-FFF2-40B4-BE49-F238E27FC236}">
                <a16:creationId xmlns:a16="http://schemas.microsoft.com/office/drawing/2014/main" id="{614199D5-D6D1-9946-B2E7-6FD1711401C6}"/>
              </a:ext>
            </a:extLst>
          </p:cNvPr>
          <p:cNvSpPr>
            <a:spLocks noGrp="1"/>
          </p:cNvSpPr>
          <p:nvPr>
            <p:ph type="sldNum" idx="12"/>
          </p:nvPr>
        </p:nvSpPr>
        <p:spPr/>
        <p:txBody>
          <a:bodyPr/>
          <a:lstStyle/>
          <a:p>
            <a:pPr>
              <a:defRPr/>
            </a:pPr>
            <a:fld id="{36B660F3-959D-4D7D-8C40-EEC750E80181}" type="slidenum">
              <a:rPr lang="en-US" altLang="en-US" smtClean="0"/>
              <a:pPr>
                <a:defRPr/>
              </a:pPr>
              <a:t>27</a:t>
            </a:fld>
            <a:endParaRPr lang="en-US" altLang="en-US"/>
          </a:p>
        </p:txBody>
      </p:sp>
      <p:pic>
        <p:nvPicPr>
          <p:cNvPr id="6" name="Picture 5">
            <a:extLst>
              <a:ext uri="{FF2B5EF4-FFF2-40B4-BE49-F238E27FC236}">
                <a16:creationId xmlns:a16="http://schemas.microsoft.com/office/drawing/2014/main" id="{7DC15D01-03FD-DC40-BB04-41D085971488}"/>
              </a:ext>
            </a:extLst>
          </p:cNvPr>
          <p:cNvPicPr>
            <a:picLocks noChangeAspect="1"/>
          </p:cNvPicPr>
          <p:nvPr/>
        </p:nvPicPr>
        <p:blipFill>
          <a:blip r:embed="rId2"/>
          <a:stretch>
            <a:fillRect/>
          </a:stretch>
        </p:blipFill>
        <p:spPr>
          <a:xfrm>
            <a:off x="5765926" y="1709605"/>
            <a:ext cx="6032374" cy="3602757"/>
          </a:xfrm>
          <a:prstGeom prst="rect">
            <a:avLst/>
          </a:prstGeom>
        </p:spPr>
      </p:pic>
      <p:sp>
        <p:nvSpPr>
          <p:cNvPr id="8" name="Rectangle 7">
            <a:extLst>
              <a:ext uri="{FF2B5EF4-FFF2-40B4-BE49-F238E27FC236}">
                <a16:creationId xmlns:a16="http://schemas.microsoft.com/office/drawing/2014/main" id="{E42D4327-3C0B-1D4E-AAC1-7C10F4053E8E}"/>
              </a:ext>
            </a:extLst>
          </p:cNvPr>
          <p:cNvSpPr/>
          <p:nvPr/>
        </p:nvSpPr>
        <p:spPr>
          <a:xfrm>
            <a:off x="336154" y="1484784"/>
            <a:ext cx="5256584" cy="3795911"/>
          </a:xfrm>
          <a:prstGeom prst="rect">
            <a:avLst/>
          </a:prstGeom>
        </p:spPr>
        <p:txBody>
          <a:bodyPr wrap="square">
            <a:spAutoFit/>
          </a:bodyPr>
          <a:lstStyle/>
          <a:p>
            <a:pPr marL="457200" lvl="0" indent="-457200" defTabSz="914400" eaLnBrk="1" fontAlgn="auto" hangingPunct="1">
              <a:spcBef>
                <a:spcPts val="0"/>
              </a:spcBef>
              <a:spcAft>
                <a:spcPts val="400"/>
              </a:spcAft>
              <a:buFont typeface="Arial" panose="020B0604020202020204" pitchFamily="34" charset="0"/>
              <a:buChar char="•"/>
            </a:pPr>
            <a:r>
              <a:rPr lang="en-US" sz="2400" b="1" dirty="0">
                <a:solidFill>
                  <a:prstClr val="black"/>
                </a:solidFill>
                <a:latin typeface="Arial"/>
                <a:cs typeface="+mn-cs"/>
              </a:rPr>
              <a:t>What is fairness?</a:t>
            </a:r>
          </a:p>
          <a:p>
            <a:pPr marL="1143000" lvl="1" indent="-457200" defTabSz="914400" eaLnBrk="1" fontAlgn="auto" hangingPunct="1">
              <a:spcBef>
                <a:spcPts val="0"/>
              </a:spcBef>
              <a:spcAft>
                <a:spcPts val="0"/>
              </a:spcAft>
              <a:buSzPct val="100000"/>
              <a:buFont typeface="Arial" pitchFamily="34" charset="0"/>
              <a:buChar char="•"/>
            </a:pPr>
            <a:r>
              <a:rPr lang="en-US" sz="2000" dirty="0">
                <a:solidFill>
                  <a:prstClr val="black"/>
                </a:solidFill>
                <a:latin typeface="Arial"/>
                <a:cs typeface="+mn-cs"/>
              </a:rPr>
              <a:t>Satisfaction of the participants from the system </a:t>
            </a:r>
            <a:r>
              <a:rPr lang="en-US" sz="1600" dirty="0">
                <a:solidFill>
                  <a:prstClr val="black"/>
                </a:solidFill>
                <a:latin typeface="Arial"/>
                <a:cs typeface="+mn-cs"/>
              </a:rPr>
              <a:t>[</a:t>
            </a:r>
            <a:r>
              <a:rPr lang="en-US" sz="1600" dirty="0" err="1">
                <a:solidFill>
                  <a:prstClr val="black"/>
                </a:solidFill>
                <a:latin typeface="Arial"/>
                <a:cs typeface="+mn-cs"/>
              </a:rPr>
              <a:t>Gürcan</a:t>
            </a:r>
            <a:r>
              <a:rPr lang="en-US" sz="1600" dirty="0">
                <a:solidFill>
                  <a:prstClr val="black"/>
                </a:solidFill>
                <a:latin typeface="Arial"/>
                <a:cs typeface="+mn-cs"/>
              </a:rPr>
              <a:t> et al. 2017]</a:t>
            </a:r>
            <a:r>
              <a:rPr lang="en-US" sz="2000" dirty="0">
                <a:solidFill>
                  <a:prstClr val="black"/>
                </a:solidFill>
                <a:latin typeface="Arial"/>
                <a:cs typeface="+mn-cs"/>
              </a:rPr>
              <a:t>.</a:t>
            </a:r>
          </a:p>
          <a:p>
            <a:pPr marL="1430337" lvl="2" indent="-457200" defTabSz="914400" eaLnBrk="1" fontAlgn="auto" hangingPunct="1">
              <a:spcBef>
                <a:spcPts val="0"/>
              </a:spcBef>
              <a:spcAft>
                <a:spcPts val="0"/>
              </a:spcAft>
              <a:buSzPct val="75000"/>
              <a:buFont typeface="Arial" pitchFamily="34" charset="0"/>
              <a:buChar char="•"/>
            </a:pPr>
            <a:endParaRPr lang="en-US" dirty="0">
              <a:solidFill>
                <a:prstClr val="black"/>
              </a:solidFill>
              <a:latin typeface="Arial"/>
              <a:cs typeface="+mn-cs"/>
            </a:endParaRPr>
          </a:p>
          <a:p>
            <a:pPr marL="457200" lvl="0" indent="-457200" defTabSz="914400" eaLnBrk="1" fontAlgn="auto" hangingPunct="1">
              <a:spcBef>
                <a:spcPts val="0"/>
              </a:spcBef>
              <a:spcAft>
                <a:spcPts val="400"/>
              </a:spcAft>
              <a:buFont typeface="Arial" panose="020B0604020202020204" pitchFamily="34" charset="0"/>
              <a:buChar char="•"/>
            </a:pPr>
            <a:r>
              <a:rPr lang="en-US" sz="2400" b="1" dirty="0">
                <a:solidFill>
                  <a:prstClr val="black"/>
                </a:solidFill>
                <a:latin typeface="Arial"/>
                <a:cs typeface="+mn-cs"/>
              </a:rPr>
              <a:t>Why is fairness important? </a:t>
            </a:r>
          </a:p>
          <a:p>
            <a:pPr marL="1143000" lvl="1" indent="-457200" defTabSz="914400" eaLnBrk="1" fontAlgn="auto" hangingPunct="1">
              <a:spcBef>
                <a:spcPts val="0"/>
              </a:spcBef>
              <a:spcAft>
                <a:spcPts val="0"/>
              </a:spcAft>
              <a:buSzPct val="100000"/>
              <a:buFont typeface="Arial" pitchFamily="34" charset="0"/>
              <a:buChar char="•"/>
            </a:pPr>
            <a:r>
              <a:rPr lang="en-US" sz="2000" b="1" dirty="0">
                <a:solidFill>
                  <a:srgbClr val="0070C0"/>
                </a:solidFill>
                <a:latin typeface="Arial"/>
                <a:cs typeface="+mn-cs"/>
              </a:rPr>
              <a:t>Satisfied participants</a:t>
            </a:r>
            <a:r>
              <a:rPr lang="en-US" sz="2000" b="1" dirty="0">
                <a:solidFill>
                  <a:srgbClr val="5F5F5F"/>
                </a:solidFill>
                <a:latin typeface="Arial"/>
                <a:cs typeface="+mn-cs"/>
              </a:rPr>
              <a:t> </a:t>
            </a:r>
            <a:r>
              <a:rPr lang="en-US" sz="2000" dirty="0">
                <a:solidFill>
                  <a:srgbClr val="5F5F5F"/>
                </a:solidFill>
                <a:latin typeface="Arial"/>
                <a:cs typeface="+mn-cs"/>
              </a:rPr>
              <a:t>-&gt; tend to </a:t>
            </a:r>
            <a:r>
              <a:rPr lang="en-US" sz="2000" b="1" dirty="0">
                <a:solidFill>
                  <a:srgbClr val="0070C0"/>
                </a:solidFill>
                <a:latin typeface="Arial"/>
                <a:cs typeface="+mn-cs"/>
              </a:rPr>
              <a:t>stay</a:t>
            </a:r>
            <a:r>
              <a:rPr lang="en-US" sz="2000" dirty="0">
                <a:solidFill>
                  <a:srgbClr val="5F5F5F"/>
                </a:solidFill>
                <a:latin typeface="Arial"/>
                <a:cs typeface="+mn-cs"/>
              </a:rPr>
              <a:t> in the system</a:t>
            </a:r>
          </a:p>
          <a:p>
            <a:pPr marL="1143000" lvl="1" indent="-457200" defTabSz="914400" eaLnBrk="1" fontAlgn="auto" hangingPunct="1">
              <a:spcBef>
                <a:spcPts val="0"/>
              </a:spcBef>
              <a:spcAft>
                <a:spcPts val="0"/>
              </a:spcAft>
              <a:buSzPct val="100000"/>
              <a:buFont typeface="Arial" pitchFamily="34" charset="0"/>
              <a:buChar char="•"/>
            </a:pPr>
            <a:r>
              <a:rPr lang="en-US" sz="2000" b="1" dirty="0">
                <a:solidFill>
                  <a:srgbClr val="FF0000"/>
                </a:solidFill>
                <a:latin typeface="Arial"/>
                <a:cs typeface="+mn-cs"/>
              </a:rPr>
              <a:t>Unsatisfied participants</a:t>
            </a:r>
            <a:r>
              <a:rPr lang="en-US" sz="2000" b="1" dirty="0">
                <a:solidFill>
                  <a:srgbClr val="5F5F5F"/>
                </a:solidFill>
                <a:latin typeface="Arial"/>
                <a:cs typeface="+mn-cs"/>
              </a:rPr>
              <a:t> </a:t>
            </a:r>
            <a:r>
              <a:rPr lang="en-US" sz="2000" dirty="0">
                <a:solidFill>
                  <a:srgbClr val="5F5F5F"/>
                </a:solidFill>
                <a:latin typeface="Arial"/>
                <a:cs typeface="+mn-cs"/>
              </a:rPr>
              <a:t>-&gt; tend to </a:t>
            </a:r>
            <a:r>
              <a:rPr lang="en-US" sz="2000" b="1" dirty="0">
                <a:solidFill>
                  <a:srgbClr val="FF0000"/>
                </a:solidFill>
                <a:latin typeface="Arial"/>
                <a:cs typeface="+mn-cs"/>
              </a:rPr>
              <a:t>leave</a:t>
            </a:r>
            <a:r>
              <a:rPr lang="en-US" sz="2000" dirty="0">
                <a:solidFill>
                  <a:srgbClr val="5F5F5F"/>
                </a:solidFill>
                <a:latin typeface="Arial"/>
                <a:cs typeface="+mn-cs"/>
              </a:rPr>
              <a:t> the system</a:t>
            </a:r>
          </a:p>
          <a:p>
            <a:pPr marL="1143000" lvl="1" indent="-457200" defTabSz="914400" eaLnBrk="1" fontAlgn="auto" hangingPunct="1">
              <a:spcBef>
                <a:spcPts val="0"/>
              </a:spcBef>
              <a:spcAft>
                <a:spcPts val="0"/>
              </a:spcAft>
              <a:buSzPct val="100000"/>
              <a:buFont typeface="Arial" pitchFamily="34" charset="0"/>
              <a:buChar char="•"/>
            </a:pPr>
            <a:r>
              <a:rPr lang="en-US" sz="2000" dirty="0">
                <a:solidFill>
                  <a:srgbClr val="5F5F5F"/>
                </a:solidFill>
                <a:latin typeface="Arial"/>
                <a:cs typeface="+mn-cs"/>
              </a:rPr>
              <a:t># of participants </a:t>
            </a:r>
            <a:r>
              <a:rPr lang="en-US" sz="2400" b="1" dirty="0">
                <a:solidFill>
                  <a:srgbClr val="0070C0"/>
                </a:solidFill>
                <a:latin typeface="Arial"/>
                <a:cs typeface="+mn-cs"/>
              </a:rPr>
              <a:t>↗</a:t>
            </a:r>
            <a:r>
              <a:rPr lang="en-US" sz="2000" dirty="0">
                <a:solidFill>
                  <a:srgbClr val="5F5F5F"/>
                </a:solidFill>
                <a:latin typeface="Arial"/>
                <a:cs typeface="+mn-cs"/>
              </a:rPr>
              <a:t> -&gt; security and stability </a:t>
            </a:r>
            <a:r>
              <a:rPr lang="en-US" sz="2400" b="1" dirty="0">
                <a:solidFill>
                  <a:srgbClr val="0070C0"/>
                </a:solidFill>
                <a:latin typeface="Arial"/>
                <a:cs typeface="+mn-cs"/>
              </a:rPr>
              <a:t>↗</a:t>
            </a:r>
            <a:endParaRPr lang="en-US" sz="2000" b="1" dirty="0">
              <a:solidFill>
                <a:srgbClr val="0070C0"/>
              </a:solidFill>
              <a:latin typeface="Arial"/>
              <a:cs typeface="+mn-cs"/>
            </a:endParaRPr>
          </a:p>
        </p:txBody>
      </p:sp>
      <p:sp>
        <p:nvSpPr>
          <p:cNvPr id="9" name="Title 1">
            <a:extLst>
              <a:ext uri="{FF2B5EF4-FFF2-40B4-BE49-F238E27FC236}">
                <a16:creationId xmlns:a16="http://schemas.microsoft.com/office/drawing/2014/main" id="{13E107E0-5AFD-A24B-B0F4-E4C7456CD834}"/>
              </a:ext>
            </a:extLst>
          </p:cNvPr>
          <p:cNvSpPr txBox="1">
            <a:spLocks/>
          </p:cNvSpPr>
          <p:nvPr/>
        </p:nvSpPr>
        <p:spPr>
          <a:xfrm>
            <a:off x="1488282" y="198438"/>
            <a:ext cx="10274300" cy="825500"/>
          </a:xfrm>
          <a:prstGeom prst="rect">
            <a:avLst/>
          </a:prstGeom>
        </p:spPr>
        <p:txBody>
          <a:bodyPr/>
          <a:lst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000" b="1" kern="1200">
                <a:solidFill>
                  <a:srgbClr val="0000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9pPr>
          </a:lstStyle>
          <a:p>
            <a:r>
              <a:rPr lang="tr-TR" sz="3600" dirty="0" err="1"/>
              <a:t>Studying</a:t>
            </a:r>
            <a:r>
              <a:rPr lang="tr-TR" sz="3600" dirty="0"/>
              <a:t> </a:t>
            </a:r>
            <a:r>
              <a:rPr lang="tr-TR" sz="3600" dirty="0" err="1"/>
              <a:t>Fairness</a:t>
            </a:r>
            <a:r>
              <a:rPr lang="tr-TR" sz="3600" dirty="0"/>
              <a:t> in </a:t>
            </a:r>
            <a:r>
              <a:rPr lang="tr-TR" sz="3600" dirty="0" err="1"/>
              <a:t>Blockchain</a:t>
            </a:r>
            <a:r>
              <a:rPr lang="tr-TR" sz="3600" dirty="0"/>
              <a:t> </a:t>
            </a:r>
            <a:r>
              <a:rPr lang="tr-TR" sz="3600" dirty="0" err="1"/>
              <a:t>Systems</a:t>
            </a:r>
            <a:endParaRPr lang="tr-TR" sz="3600" dirty="0"/>
          </a:p>
        </p:txBody>
      </p:sp>
    </p:spTree>
    <p:extLst>
      <p:ext uri="{BB962C8B-B14F-4D97-AF65-F5344CB8AC3E}">
        <p14:creationId xmlns:p14="http://schemas.microsoft.com/office/powerpoint/2010/main" val="2480287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E9487-12E3-CA4B-9C33-04BC415EFB4D}"/>
              </a:ext>
            </a:extLst>
          </p:cNvPr>
          <p:cNvSpPr>
            <a:spLocks noGrp="1"/>
          </p:cNvSpPr>
          <p:nvPr>
            <p:ph type="title"/>
          </p:nvPr>
        </p:nvSpPr>
        <p:spPr>
          <a:xfrm>
            <a:off x="1488282" y="198438"/>
            <a:ext cx="10274300" cy="825500"/>
          </a:xfrm>
        </p:spPr>
        <p:txBody>
          <a:bodyPr/>
          <a:lstStyle/>
          <a:p>
            <a:r>
              <a:rPr lang="tr-TR" sz="3600" dirty="0" err="1"/>
              <a:t>Studying</a:t>
            </a:r>
            <a:r>
              <a:rPr lang="tr-TR" sz="3600" dirty="0"/>
              <a:t> </a:t>
            </a:r>
            <a:r>
              <a:rPr lang="tr-TR" sz="3600" dirty="0" err="1"/>
              <a:t>Attacks</a:t>
            </a:r>
            <a:r>
              <a:rPr lang="tr-TR" sz="3600" dirty="0"/>
              <a:t> in </a:t>
            </a:r>
            <a:r>
              <a:rPr lang="tr-TR" sz="3600" dirty="0" err="1"/>
              <a:t>Blockchain</a:t>
            </a:r>
            <a:r>
              <a:rPr lang="tr-TR" sz="3600" dirty="0"/>
              <a:t> </a:t>
            </a:r>
            <a:r>
              <a:rPr lang="tr-TR" sz="3600" dirty="0" err="1"/>
              <a:t>Systems</a:t>
            </a:r>
            <a:endParaRPr lang="tr-TR" sz="3600" dirty="0"/>
          </a:p>
        </p:txBody>
      </p:sp>
      <p:sp>
        <p:nvSpPr>
          <p:cNvPr id="5" name="Footer Placeholder 4">
            <a:extLst>
              <a:ext uri="{FF2B5EF4-FFF2-40B4-BE49-F238E27FC236}">
                <a16:creationId xmlns:a16="http://schemas.microsoft.com/office/drawing/2014/main" id="{A815DD6E-F85E-2B45-9E8D-B9CD57345623}"/>
              </a:ext>
            </a:extLst>
          </p:cNvPr>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6" name="Slide Number Placeholder 5">
            <a:extLst>
              <a:ext uri="{FF2B5EF4-FFF2-40B4-BE49-F238E27FC236}">
                <a16:creationId xmlns:a16="http://schemas.microsoft.com/office/drawing/2014/main" id="{34A33A39-0995-CF4A-990B-41281BDFA9A6}"/>
              </a:ext>
            </a:extLst>
          </p:cNvPr>
          <p:cNvSpPr>
            <a:spLocks noGrp="1"/>
          </p:cNvSpPr>
          <p:nvPr>
            <p:ph type="sldNum" idx="12"/>
          </p:nvPr>
        </p:nvSpPr>
        <p:spPr/>
        <p:txBody>
          <a:bodyPr/>
          <a:lstStyle/>
          <a:p>
            <a:pPr>
              <a:defRPr/>
            </a:pPr>
            <a:fld id="{BF8C1D3C-FD4C-40D8-B1FE-CFD3DCC2220F}" type="slidenum">
              <a:rPr lang="en-US" altLang="en-US" smtClean="0"/>
              <a:pPr>
                <a:defRPr/>
              </a:pPr>
              <a:t>28</a:t>
            </a:fld>
            <a:endParaRPr lang="en-US" altLang="en-US"/>
          </a:p>
        </p:txBody>
      </p:sp>
      <p:sp>
        <p:nvSpPr>
          <p:cNvPr id="10" name="TextBox 9">
            <a:extLst>
              <a:ext uri="{FF2B5EF4-FFF2-40B4-BE49-F238E27FC236}">
                <a16:creationId xmlns:a16="http://schemas.microsoft.com/office/drawing/2014/main" id="{3C9452C2-4FDB-854E-BCD8-12DC3AFCE70A}"/>
              </a:ext>
            </a:extLst>
          </p:cNvPr>
          <p:cNvSpPr txBox="1"/>
          <p:nvPr/>
        </p:nvSpPr>
        <p:spPr>
          <a:xfrm>
            <a:off x="4280725" y="5691875"/>
            <a:ext cx="3571812" cy="400110"/>
          </a:xfrm>
          <a:prstGeom prst="rect">
            <a:avLst/>
          </a:prstGeom>
          <a:noFill/>
        </p:spPr>
        <p:txBody>
          <a:bodyPr wrap="none" rtlCol="0">
            <a:spAutoFit/>
          </a:bodyPr>
          <a:lstStyle/>
          <a:p>
            <a:r>
              <a:rPr lang="tr-TR" sz="2000" dirty="0" err="1">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e.g</a:t>
            </a:r>
            <a:r>
              <a:rPr lang="tr-TR" sz="20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Man-in-</a:t>
            </a:r>
            <a:r>
              <a:rPr lang="tr-TR" sz="2000" dirty="0" err="1">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the</a:t>
            </a:r>
            <a:r>
              <a:rPr lang="tr-TR" sz="20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r-TR" sz="2000" dirty="0" err="1">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middle</a:t>
            </a:r>
            <a:r>
              <a:rPr lang="tr-TR" sz="20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dirty="0" err="1">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attack</a:t>
            </a:r>
            <a:endParaRPr lang="tr-TR" sz="20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2" name="Picture 31">
            <a:extLst>
              <a:ext uri="{FF2B5EF4-FFF2-40B4-BE49-F238E27FC236}">
                <a16:creationId xmlns:a16="http://schemas.microsoft.com/office/drawing/2014/main" id="{5E8D5D44-0E96-F043-AF26-FE0820B72D25}"/>
              </a:ext>
            </a:extLst>
          </p:cNvPr>
          <p:cNvPicPr>
            <a:picLocks noChangeAspect="1"/>
          </p:cNvPicPr>
          <p:nvPr/>
        </p:nvPicPr>
        <p:blipFill>
          <a:blip r:embed="rId2"/>
          <a:stretch>
            <a:fillRect/>
          </a:stretch>
        </p:blipFill>
        <p:spPr>
          <a:xfrm>
            <a:off x="336154" y="1772816"/>
            <a:ext cx="11569402" cy="3327411"/>
          </a:xfrm>
          <a:prstGeom prst="rect">
            <a:avLst/>
          </a:prstGeom>
        </p:spPr>
      </p:pic>
    </p:spTree>
    <p:extLst>
      <p:ext uri="{BB962C8B-B14F-4D97-AF65-F5344CB8AC3E}">
        <p14:creationId xmlns:p14="http://schemas.microsoft.com/office/powerpoint/2010/main" val="2793227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Text Box 1"/>
          <p:cNvSpPr txBox="1">
            <a:spLocks noChangeArrowheads="1"/>
          </p:cNvSpPr>
          <p:nvPr/>
        </p:nvSpPr>
        <p:spPr bwMode="auto">
          <a:xfrm>
            <a:off x="1519238" y="198438"/>
            <a:ext cx="10279062" cy="830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9pPr>
          </a:lstStyle>
          <a:p>
            <a:pPr eaLnBrk="1">
              <a:buClrTx/>
              <a:buFontTx/>
              <a:buNone/>
            </a:pPr>
            <a:r>
              <a:rPr lang="tr-TR" altLang="en-US" sz="3600" b="1" dirty="0" err="1">
                <a:solidFill>
                  <a:srgbClr val="000000"/>
                </a:solidFill>
                <a:latin typeface="Gill Sans" pitchFamily="32" charset="0"/>
                <a:cs typeface="Gill Sans" pitchFamily="32" charset="0"/>
              </a:rPr>
              <a:t>Importance</a:t>
            </a:r>
            <a:r>
              <a:rPr lang="tr-TR" altLang="en-US" sz="3600" b="1" dirty="0">
                <a:solidFill>
                  <a:srgbClr val="000000"/>
                </a:solidFill>
                <a:latin typeface="Gill Sans" pitchFamily="32" charset="0"/>
                <a:cs typeface="Gill Sans" pitchFamily="32" charset="0"/>
              </a:rPr>
              <a:t> of </a:t>
            </a:r>
            <a:r>
              <a:rPr lang="tr-TR" altLang="en-US" sz="3600" b="1" dirty="0" err="1">
                <a:solidFill>
                  <a:srgbClr val="000000"/>
                </a:solidFill>
                <a:latin typeface="Gill Sans" pitchFamily="32" charset="0"/>
                <a:cs typeface="Gill Sans" pitchFamily="32" charset="0"/>
              </a:rPr>
              <a:t>Abstractions</a:t>
            </a:r>
            <a:endParaRPr lang="tr-TR" altLang="en-US" sz="4000" b="1" dirty="0">
              <a:solidFill>
                <a:srgbClr val="000000"/>
              </a:solidFill>
              <a:latin typeface="Gill Sans" pitchFamily="32" charset="0"/>
              <a:cs typeface="Gill Sans" pitchFamily="32" charset="0"/>
            </a:endParaRPr>
          </a:p>
        </p:txBody>
      </p:sp>
      <p:sp>
        <p:nvSpPr>
          <p:cNvPr id="2" name="Espace réservé du pied de page 1"/>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5" name="Espace réservé du numéro de diapositive 4"/>
          <p:cNvSpPr>
            <a:spLocks noGrp="1"/>
          </p:cNvSpPr>
          <p:nvPr>
            <p:ph type="sldNum" idx="12"/>
          </p:nvPr>
        </p:nvSpPr>
        <p:spPr/>
        <p:txBody>
          <a:bodyPr/>
          <a:lstStyle/>
          <a:p>
            <a:pPr>
              <a:defRPr/>
            </a:pPr>
            <a:fld id="{36B660F3-959D-4D7D-8C40-EEC750E80181}" type="slidenum">
              <a:rPr lang="en-US" altLang="en-US" smtClean="0"/>
              <a:pPr>
                <a:defRPr/>
              </a:pPr>
              <a:t>29</a:t>
            </a:fld>
            <a:endParaRPr lang="en-US" altLang="en-US"/>
          </a:p>
        </p:txBody>
      </p:sp>
      <p:pic>
        <p:nvPicPr>
          <p:cNvPr id="7" name="Picture 6">
            <a:extLst>
              <a:ext uri="{FF2B5EF4-FFF2-40B4-BE49-F238E27FC236}">
                <a16:creationId xmlns:a16="http://schemas.microsoft.com/office/drawing/2014/main" id="{6DA61DC9-DA57-934C-A79A-94477FC26D0A}"/>
              </a:ext>
            </a:extLst>
          </p:cNvPr>
          <p:cNvPicPr>
            <a:picLocks noChangeAspect="1"/>
          </p:cNvPicPr>
          <p:nvPr/>
        </p:nvPicPr>
        <p:blipFill>
          <a:blip r:embed="rId3"/>
          <a:stretch>
            <a:fillRect/>
          </a:stretch>
        </p:blipFill>
        <p:spPr>
          <a:xfrm>
            <a:off x="662189" y="2132856"/>
            <a:ext cx="3128167" cy="3128167"/>
          </a:xfrm>
          <a:prstGeom prst="rect">
            <a:avLst/>
          </a:prstGeom>
        </p:spPr>
      </p:pic>
      <p:pic>
        <p:nvPicPr>
          <p:cNvPr id="8" name="Picture 7">
            <a:extLst>
              <a:ext uri="{FF2B5EF4-FFF2-40B4-BE49-F238E27FC236}">
                <a16:creationId xmlns:a16="http://schemas.microsoft.com/office/drawing/2014/main" id="{2E9B4D74-6A4D-C445-8BC6-2FFF4867DB90}"/>
              </a:ext>
            </a:extLst>
          </p:cNvPr>
          <p:cNvPicPr>
            <a:picLocks noChangeAspect="1"/>
          </p:cNvPicPr>
          <p:nvPr/>
        </p:nvPicPr>
        <p:blipFill>
          <a:blip r:embed="rId4"/>
          <a:stretch>
            <a:fillRect/>
          </a:stretch>
        </p:blipFill>
        <p:spPr>
          <a:xfrm>
            <a:off x="4224586" y="2393414"/>
            <a:ext cx="3238178" cy="2520280"/>
          </a:xfrm>
          <a:prstGeom prst="rect">
            <a:avLst/>
          </a:prstGeom>
          <a:ln>
            <a:solidFill>
              <a:schemeClr val="tx1"/>
            </a:solidFill>
          </a:ln>
        </p:spPr>
      </p:pic>
      <p:pic>
        <p:nvPicPr>
          <p:cNvPr id="9" name="Picture 8">
            <a:extLst>
              <a:ext uri="{FF2B5EF4-FFF2-40B4-BE49-F238E27FC236}">
                <a16:creationId xmlns:a16="http://schemas.microsoft.com/office/drawing/2014/main" id="{6F1750E5-420A-9340-AB8C-E7076D38420E}"/>
              </a:ext>
            </a:extLst>
          </p:cNvPr>
          <p:cNvPicPr>
            <a:picLocks noChangeAspect="1"/>
          </p:cNvPicPr>
          <p:nvPr/>
        </p:nvPicPr>
        <p:blipFill>
          <a:blip r:embed="rId5"/>
          <a:stretch>
            <a:fillRect/>
          </a:stretch>
        </p:blipFill>
        <p:spPr>
          <a:xfrm>
            <a:off x="7896994" y="1916832"/>
            <a:ext cx="3746078" cy="2996862"/>
          </a:xfrm>
          <a:prstGeom prst="rect">
            <a:avLst/>
          </a:prstGeom>
          <a:ln>
            <a:solidFill>
              <a:schemeClr val="tx1"/>
            </a:solid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249074" y="1865598"/>
            <a:ext cx="11626808" cy="2138843"/>
          </a:xfrm>
          <a:prstGeom prst="rect">
            <a:avLst/>
          </a:prstGeom>
        </p:spPr>
        <p:style>
          <a:lnRef idx="2">
            <a:schemeClr val="accent2"/>
          </a:lnRef>
          <a:fillRef idx="1">
            <a:schemeClr val="lt1"/>
          </a:fillRef>
          <a:effectRef idx="0">
            <a:schemeClr val="accent2"/>
          </a:effectRef>
          <a:fontRef idx="minor">
            <a:schemeClr val="dk1"/>
          </a:fontRef>
        </p:style>
        <p:txBody>
          <a:bodyPr anchor="ctr">
            <a:noAutofit/>
          </a:bodyPr>
          <a:lstStyle>
            <a:lvl1pPr algn="ctr" defTabSz="1219170" rtl="0" eaLnBrk="1" latinLnBrk="0" hangingPunct="1">
              <a:lnSpc>
                <a:spcPct val="86000"/>
              </a:lnSpc>
              <a:spcBef>
                <a:spcPct val="0"/>
              </a:spcBef>
              <a:buNone/>
              <a:defRPr sz="4800" kern="800" spc="-53">
                <a:solidFill>
                  <a:schemeClr val="tx1"/>
                </a:solidFill>
                <a:latin typeface="Helvetica Neue" charset="0"/>
                <a:ea typeface="Helvetica Neue" charset="0"/>
                <a:cs typeface="Helvetica Neue" charset="0"/>
              </a:defRPr>
            </a:lvl1pPr>
          </a:lstStyle>
          <a:p>
            <a:pPr fontAlgn="auto">
              <a:spcAft>
                <a:spcPts val="0"/>
              </a:spcAft>
            </a:pPr>
            <a:r>
              <a:rPr lang="en-US" sz="4000" b="1" dirty="0">
                <a:solidFill>
                  <a:prstClr val="black"/>
                </a:solidFill>
              </a:rPr>
              <a:t>An Industrial Prototype of</a:t>
            </a:r>
            <a:endParaRPr lang="tr-TR" sz="4000" b="1" dirty="0">
              <a:solidFill>
                <a:prstClr val="black"/>
              </a:solidFill>
            </a:endParaRPr>
          </a:p>
          <a:p>
            <a:pPr fontAlgn="auto">
              <a:spcAft>
                <a:spcPts val="0"/>
              </a:spcAft>
            </a:pPr>
            <a:r>
              <a:rPr lang="en-US" sz="4000" b="1" dirty="0">
                <a:solidFill>
                  <a:prstClr val="black"/>
                </a:solidFill>
              </a:rPr>
              <a:t>Trusted </a:t>
            </a:r>
            <a:r>
              <a:rPr lang="tr-TR" sz="4000" b="1" dirty="0">
                <a:solidFill>
                  <a:prstClr val="black"/>
                </a:solidFill>
              </a:rPr>
              <a:t>Energy Performance Contracts</a:t>
            </a:r>
          </a:p>
          <a:p>
            <a:pPr fontAlgn="auto">
              <a:spcAft>
                <a:spcPts val="0"/>
              </a:spcAft>
            </a:pPr>
            <a:r>
              <a:rPr lang="fr-FR" sz="4000" b="1" dirty="0" err="1">
                <a:solidFill>
                  <a:prstClr val="black"/>
                </a:solidFill>
              </a:rPr>
              <a:t>using</a:t>
            </a:r>
            <a:r>
              <a:rPr lang="fr-FR" sz="4000" b="1" dirty="0">
                <a:solidFill>
                  <a:prstClr val="black"/>
                </a:solidFill>
              </a:rPr>
              <a:t> </a:t>
            </a:r>
            <a:r>
              <a:rPr lang="fr-FR" sz="4000" b="1" dirty="0" err="1">
                <a:solidFill>
                  <a:prstClr val="black"/>
                </a:solidFill>
              </a:rPr>
              <a:t>Blockchain</a:t>
            </a:r>
            <a:r>
              <a:rPr lang="fr-FR" sz="4000" b="1" dirty="0">
                <a:solidFill>
                  <a:prstClr val="black"/>
                </a:solidFill>
              </a:rPr>
              <a:t> Technologies</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 y="0"/>
            <a:ext cx="914400" cy="89408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757" y="-168656"/>
            <a:ext cx="2923596" cy="1193802"/>
          </a:xfrm>
          <a:prstGeom prst="rect">
            <a:avLst/>
          </a:prstGeom>
        </p:spPr>
      </p:pic>
      <p:sp>
        <p:nvSpPr>
          <p:cNvPr id="3" name="ZoneTexte 2"/>
          <p:cNvSpPr txBox="1"/>
          <p:nvPr/>
        </p:nvSpPr>
        <p:spPr>
          <a:xfrm>
            <a:off x="2557721" y="4409983"/>
            <a:ext cx="7018524" cy="707886"/>
          </a:xfrm>
          <a:prstGeom prst="rect">
            <a:avLst/>
          </a:prstGeom>
          <a:noFill/>
        </p:spPr>
        <p:txBody>
          <a:bodyPr wrap="none" rtlCol="0">
            <a:spAutoFit/>
          </a:bodyPr>
          <a:lstStyle/>
          <a:p>
            <a:pPr algn="ctr" defTabSz="1219170" eaLnBrk="1" fontAlgn="auto" hangingPunct="1">
              <a:spcBef>
                <a:spcPts val="0"/>
              </a:spcBef>
              <a:spcAft>
                <a:spcPts val="0"/>
              </a:spcAft>
            </a:pPr>
            <a:r>
              <a:rPr lang="tr-TR" sz="2000" b="1" u="sng" dirty="0">
                <a:solidFill>
                  <a:prstClr val="black"/>
                </a:solidFill>
                <a:latin typeface="Open Sans Light"/>
                <a:cs typeface="+mn-cs"/>
              </a:rPr>
              <a:t>Ö</a:t>
            </a:r>
            <a:r>
              <a:rPr lang="en-US" sz="2000" b="1" u="sng" dirty="0" err="1">
                <a:solidFill>
                  <a:prstClr val="black"/>
                </a:solidFill>
                <a:latin typeface="Open Sans Light"/>
                <a:cs typeface="+mn-cs"/>
              </a:rPr>
              <a:t>nder</a:t>
            </a:r>
            <a:r>
              <a:rPr lang="tr-TR" sz="2000" b="1" u="sng" dirty="0">
                <a:solidFill>
                  <a:prstClr val="black"/>
                </a:solidFill>
                <a:latin typeface="Open Sans Light"/>
                <a:cs typeface="+mn-cs"/>
              </a:rPr>
              <a:t> </a:t>
            </a:r>
            <a:r>
              <a:rPr lang="en-US" sz="2000" b="1" u="sng" dirty="0">
                <a:solidFill>
                  <a:prstClr val="black"/>
                </a:solidFill>
                <a:latin typeface="Open Sans Light"/>
                <a:cs typeface="+mn-cs"/>
              </a:rPr>
              <a:t>G</a:t>
            </a:r>
            <a:r>
              <a:rPr lang="tr-TR" sz="2000" b="1" u="sng" dirty="0">
                <a:solidFill>
                  <a:prstClr val="black"/>
                </a:solidFill>
                <a:latin typeface="Open Sans Light"/>
                <a:cs typeface="+mn-cs"/>
              </a:rPr>
              <a:t>Ü</a:t>
            </a:r>
            <a:r>
              <a:rPr lang="en-US" sz="2000" b="1" u="sng" dirty="0">
                <a:solidFill>
                  <a:prstClr val="black"/>
                </a:solidFill>
                <a:latin typeface="Open Sans Light"/>
                <a:cs typeface="+mn-cs"/>
              </a:rPr>
              <a:t>RCA</a:t>
            </a:r>
            <a:r>
              <a:rPr lang="tr-TR" sz="2000" b="1" u="sng" dirty="0">
                <a:solidFill>
                  <a:prstClr val="black"/>
                </a:solidFill>
                <a:latin typeface="Open Sans Light"/>
                <a:cs typeface="+mn-cs"/>
              </a:rPr>
              <a:t>N</a:t>
            </a:r>
            <a:r>
              <a:rPr lang="tr-TR" sz="2000" dirty="0">
                <a:solidFill>
                  <a:prstClr val="black"/>
                </a:solidFill>
                <a:latin typeface="Open Sans Light"/>
                <a:cs typeface="+mn-cs"/>
              </a:rPr>
              <a:t>, Marc AGENIS-NEVERS, Yves-Marie BATANY,</a:t>
            </a:r>
          </a:p>
          <a:p>
            <a:pPr algn="ctr" defTabSz="1219170" eaLnBrk="1" fontAlgn="auto" hangingPunct="1">
              <a:spcBef>
                <a:spcPts val="0"/>
              </a:spcBef>
              <a:spcAft>
                <a:spcPts val="0"/>
              </a:spcAft>
            </a:pPr>
            <a:r>
              <a:rPr lang="en-US" sz="2000" dirty="0">
                <a:solidFill>
                  <a:prstClr val="black"/>
                </a:solidFill>
                <a:latin typeface="Open Sans Light"/>
                <a:cs typeface="+mn-cs"/>
              </a:rPr>
              <a:t>Mohamed</a:t>
            </a:r>
            <a:r>
              <a:rPr lang="tr-TR" sz="2000" dirty="0">
                <a:solidFill>
                  <a:prstClr val="black"/>
                </a:solidFill>
                <a:latin typeface="Open Sans Light"/>
                <a:cs typeface="+mn-cs"/>
              </a:rPr>
              <a:t> </a:t>
            </a:r>
            <a:r>
              <a:rPr lang="en-US" sz="2000" dirty="0">
                <a:solidFill>
                  <a:prstClr val="black"/>
                </a:solidFill>
                <a:latin typeface="Open Sans Light"/>
                <a:cs typeface="+mn-cs"/>
              </a:rPr>
              <a:t>ELMTIRI</a:t>
            </a:r>
            <a:r>
              <a:rPr lang="tr-TR" sz="2000" dirty="0">
                <a:solidFill>
                  <a:prstClr val="black"/>
                </a:solidFill>
                <a:latin typeface="Open Sans Light"/>
                <a:cs typeface="+mn-cs"/>
              </a:rPr>
              <a:t>, François LE FEVRE, Sara TUCCI-PIERGIOVANNI</a:t>
            </a:r>
            <a:endParaRPr lang="fr-FR" sz="2000" dirty="0">
              <a:solidFill>
                <a:prstClr val="black"/>
              </a:solidFill>
              <a:latin typeface="Open Sans Light"/>
              <a:cs typeface="+mn-cs"/>
            </a:endParaRPr>
          </a:p>
        </p:txBody>
      </p:sp>
      <p:sp>
        <p:nvSpPr>
          <p:cNvPr id="7" name="ZoneTexte 6"/>
          <p:cNvSpPr txBox="1"/>
          <p:nvPr/>
        </p:nvSpPr>
        <p:spPr>
          <a:xfrm>
            <a:off x="3152418" y="6188483"/>
            <a:ext cx="5820118" cy="584775"/>
          </a:xfrm>
          <a:prstGeom prst="rect">
            <a:avLst/>
          </a:prstGeom>
          <a:noFill/>
        </p:spPr>
        <p:txBody>
          <a:bodyPr wrap="none" rtlCol="0">
            <a:spAutoFit/>
          </a:bodyPr>
          <a:lstStyle/>
          <a:p>
            <a:pPr algn="ctr" defTabSz="1219170" eaLnBrk="1" fontAlgn="auto" hangingPunct="1">
              <a:spcBef>
                <a:spcPts val="0"/>
              </a:spcBef>
              <a:spcAft>
                <a:spcPts val="0"/>
              </a:spcAft>
            </a:pPr>
            <a:r>
              <a:rPr lang="en-US" sz="1600" dirty="0">
                <a:solidFill>
                  <a:prstClr val="black"/>
                </a:solidFill>
                <a:latin typeface="Open Sans Light"/>
                <a:cs typeface="+mn-cs"/>
              </a:rPr>
              <a:t> 16th IEEE </a:t>
            </a:r>
            <a:r>
              <a:rPr lang="en-US" sz="1600" dirty="0" err="1">
                <a:solidFill>
                  <a:prstClr val="black"/>
                </a:solidFill>
                <a:latin typeface="Open Sans Light"/>
                <a:cs typeface="+mn-cs"/>
              </a:rPr>
              <a:t>Internatonal</a:t>
            </a:r>
            <a:r>
              <a:rPr lang="en-US" sz="1600" dirty="0">
                <a:solidFill>
                  <a:prstClr val="black"/>
                </a:solidFill>
                <a:latin typeface="Open Sans Light"/>
                <a:cs typeface="+mn-cs"/>
              </a:rPr>
              <a:t> Conference on Smart City (SmartCity-2018), </a:t>
            </a:r>
            <a:endParaRPr lang="tr-TR" sz="1600" dirty="0">
              <a:solidFill>
                <a:prstClr val="black"/>
              </a:solidFill>
              <a:latin typeface="Open Sans Light"/>
              <a:cs typeface="+mn-cs"/>
            </a:endParaRPr>
          </a:p>
          <a:p>
            <a:pPr algn="ctr" defTabSz="1219170" eaLnBrk="1" fontAlgn="auto" hangingPunct="1">
              <a:spcBef>
                <a:spcPts val="0"/>
              </a:spcBef>
              <a:spcAft>
                <a:spcPts val="0"/>
              </a:spcAft>
            </a:pPr>
            <a:r>
              <a:rPr lang="en-US" sz="1600" dirty="0">
                <a:solidFill>
                  <a:prstClr val="black"/>
                </a:solidFill>
                <a:latin typeface="Open Sans Light"/>
                <a:cs typeface="+mn-cs"/>
              </a:rPr>
              <a:t>June 28-30, 2018, Exeter, UK.</a:t>
            </a:r>
            <a:endParaRPr lang="fr-FR" sz="1600" dirty="0">
              <a:solidFill>
                <a:prstClr val="black"/>
              </a:solidFill>
              <a:latin typeface="Open Sans Light"/>
              <a:cs typeface="+mn-cs"/>
            </a:endParaRPr>
          </a:p>
        </p:txBody>
      </p:sp>
      <p:sp>
        <p:nvSpPr>
          <p:cNvPr id="8" name="AutoShape 2">
            <a:extLst>
              <a:ext uri="{FF2B5EF4-FFF2-40B4-BE49-F238E27FC236}">
                <a16:creationId xmlns:a16="http://schemas.microsoft.com/office/drawing/2014/main" id="{515BDF47-EBC0-5349-85B8-C275FE9B6670}"/>
              </a:ext>
            </a:extLst>
          </p:cNvPr>
          <p:cNvSpPr>
            <a:spLocks noChangeArrowheads="1"/>
          </p:cNvSpPr>
          <p:nvPr/>
        </p:nvSpPr>
        <p:spPr bwMode="auto">
          <a:xfrm>
            <a:off x="-34317" y="1225460"/>
            <a:ext cx="12193588" cy="648512"/>
          </a:xfrm>
          <a:custGeom>
            <a:avLst/>
            <a:gdLst>
              <a:gd name="T0" fmla="*/ 1935480000 w 21600"/>
              <a:gd name="T1" fmla="*/ 0 h 21600"/>
              <a:gd name="T2" fmla="*/ 2147483646 w 21600"/>
              <a:gd name="T3" fmla="*/ 31809586 h 21600"/>
              <a:gd name="T4" fmla="*/ 1935480000 w 21600"/>
              <a:gd name="T5" fmla="*/ 63619173 h 21600"/>
              <a:gd name="T6" fmla="*/ 0 w 21600"/>
              <a:gd name="T7" fmla="*/ 3180958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9pPr>
          </a:lstStyle>
          <a:p>
            <a:pPr algn="ctr" eaLnBrk="1">
              <a:buClrTx/>
              <a:buFontTx/>
              <a:buNone/>
            </a:pPr>
            <a:r>
              <a:rPr lang="en-US" altLang="en-US" sz="3600" b="1" dirty="0">
                <a:solidFill>
                  <a:srgbClr val="000000"/>
                </a:solidFill>
                <a:latin typeface="Arial" panose="020B0604020202020204" pitchFamily="34" charset="0"/>
                <a:cs typeface="Arial" panose="020B0604020202020204" pitchFamily="34" charset="0"/>
              </a:rPr>
              <a:t>Part I</a:t>
            </a:r>
          </a:p>
        </p:txBody>
      </p:sp>
    </p:spTree>
    <p:extLst>
      <p:ext uri="{BB962C8B-B14F-4D97-AF65-F5344CB8AC3E}">
        <p14:creationId xmlns:p14="http://schemas.microsoft.com/office/powerpoint/2010/main" val="678642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7EC09-7903-144D-91C0-3A8D4D0AC192}"/>
              </a:ext>
            </a:extLst>
          </p:cNvPr>
          <p:cNvSpPr>
            <a:spLocks noGrp="1"/>
          </p:cNvSpPr>
          <p:nvPr>
            <p:ph type="title"/>
          </p:nvPr>
        </p:nvSpPr>
        <p:spPr/>
        <p:txBody>
          <a:bodyPr/>
          <a:lstStyle/>
          <a:p>
            <a:r>
              <a:rPr lang="fr-FR" dirty="0">
                <a:solidFill>
                  <a:prstClr val="black"/>
                </a:solidFill>
                <a:latin typeface="Arial" panose="020B0604020202020204" pitchFamily="34" charset="0"/>
                <a:cs typeface="Arial" panose="020B0604020202020204" pitchFamily="34" charset="0"/>
                <a:sym typeface="Arial"/>
              </a:rPr>
              <a:t>MAX: Multi-Agent </a:t>
            </a:r>
            <a:r>
              <a:rPr lang="fr-FR" dirty="0" err="1">
                <a:solidFill>
                  <a:prstClr val="black"/>
                </a:solidFill>
                <a:latin typeface="Arial" panose="020B0604020202020204" pitchFamily="34" charset="0"/>
                <a:cs typeface="Arial" panose="020B0604020202020204" pitchFamily="34" charset="0"/>
                <a:sym typeface="Arial"/>
              </a:rPr>
              <a:t>eXperimenter</a:t>
            </a:r>
            <a:endParaRPr lang="tr-TR" dirty="0"/>
          </a:p>
        </p:txBody>
      </p:sp>
      <p:sp>
        <p:nvSpPr>
          <p:cNvPr id="5" name="Footer Placeholder 4">
            <a:extLst>
              <a:ext uri="{FF2B5EF4-FFF2-40B4-BE49-F238E27FC236}">
                <a16:creationId xmlns:a16="http://schemas.microsoft.com/office/drawing/2014/main" id="{2E81D689-62AE-BA4D-946D-40F37B62B0D3}"/>
              </a:ext>
            </a:extLst>
          </p:cNvPr>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6" name="Slide Number Placeholder 5">
            <a:extLst>
              <a:ext uri="{FF2B5EF4-FFF2-40B4-BE49-F238E27FC236}">
                <a16:creationId xmlns:a16="http://schemas.microsoft.com/office/drawing/2014/main" id="{08CDA1FC-743E-4F40-B4B5-7E644F400181}"/>
              </a:ext>
            </a:extLst>
          </p:cNvPr>
          <p:cNvSpPr>
            <a:spLocks noGrp="1"/>
          </p:cNvSpPr>
          <p:nvPr>
            <p:ph type="sldNum" idx="12"/>
          </p:nvPr>
        </p:nvSpPr>
        <p:spPr/>
        <p:txBody>
          <a:bodyPr/>
          <a:lstStyle/>
          <a:p>
            <a:pPr>
              <a:defRPr/>
            </a:pPr>
            <a:fld id="{BF8C1D3C-FD4C-40D8-B1FE-CFD3DCC2220F}" type="slidenum">
              <a:rPr lang="en-US" altLang="en-US" smtClean="0"/>
              <a:pPr>
                <a:defRPr/>
              </a:pPr>
              <a:t>30</a:t>
            </a:fld>
            <a:endParaRPr lang="en-US" altLang="en-US"/>
          </a:p>
        </p:txBody>
      </p:sp>
      <p:pic>
        <p:nvPicPr>
          <p:cNvPr id="7" name="Picture 6">
            <a:extLst>
              <a:ext uri="{FF2B5EF4-FFF2-40B4-BE49-F238E27FC236}">
                <a16:creationId xmlns:a16="http://schemas.microsoft.com/office/drawing/2014/main" id="{9E304553-8B0E-CB45-91AF-AF7FCC1A4ED5}"/>
              </a:ext>
            </a:extLst>
          </p:cNvPr>
          <p:cNvPicPr>
            <a:picLocks noChangeAspect="1"/>
          </p:cNvPicPr>
          <p:nvPr/>
        </p:nvPicPr>
        <p:blipFill>
          <a:blip r:embed="rId2"/>
          <a:stretch>
            <a:fillRect/>
          </a:stretch>
        </p:blipFill>
        <p:spPr>
          <a:xfrm>
            <a:off x="6312818" y="1023938"/>
            <a:ext cx="5112568" cy="5076815"/>
          </a:xfrm>
          <a:prstGeom prst="rect">
            <a:avLst/>
          </a:prstGeom>
        </p:spPr>
      </p:pic>
      <p:pic>
        <p:nvPicPr>
          <p:cNvPr id="8" name="Picture 7">
            <a:extLst>
              <a:ext uri="{FF2B5EF4-FFF2-40B4-BE49-F238E27FC236}">
                <a16:creationId xmlns:a16="http://schemas.microsoft.com/office/drawing/2014/main" id="{449D0CD9-5CFA-5943-81D6-DA25668EBC01}"/>
              </a:ext>
            </a:extLst>
          </p:cNvPr>
          <p:cNvPicPr>
            <a:picLocks noChangeAspect="1"/>
          </p:cNvPicPr>
          <p:nvPr/>
        </p:nvPicPr>
        <p:blipFill>
          <a:blip r:embed="rId3"/>
          <a:stretch>
            <a:fillRect/>
          </a:stretch>
        </p:blipFill>
        <p:spPr>
          <a:xfrm>
            <a:off x="1128242" y="4298186"/>
            <a:ext cx="4008156" cy="1440160"/>
          </a:xfrm>
          <a:prstGeom prst="rect">
            <a:avLst/>
          </a:prstGeom>
        </p:spPr>
      </p:pic>
      <p:sp>
        <p:nvSpPr>
          <p:cNvPr id="11" name="Rectangle 10">
            <a:extLst>
              <a:ext uri="{FF2B5EF4-FFF2-40B4-BE49-F238E27FC236}">
                <a16:creationId xmlns:a16="http://schemas.microsoft.com/office/drawing/2014/main" id="{7EB7A7C6-EC3B-694B-B540-38E096DBCD54}"/>
              </a:ext>
            </a:extLst>
          </p:cNvPr>
          <p:cNvSpPr/>
          <p:nvPr/>
        </p:nvSpPr>
        <p:spPr>
          <a:xfrm>
            <a:off x="432020" y="1124744"/>
            <a:ext cx="5808790" cy="3108543"/>
          </a:xfrm>
          <a:prstGeom prst="rect">
            <a:avLst/>
          </a:prstGeom>
        </p:spPr>
        <p:txBody>
          <a:bodyPr wrap="square">
            <a:spAutoFit/>
          </a:bodyPr>
          <a:lstStyle/>
          <a:p>
            <a:pPr eaLnBrk="1">
              <a:spcAft>
                <a:spcPts val="1413"/>
              </a:spcAft>
              <a:buClr>
                <a:srgbClr val="000000"/>
              </a:buClr>
              <a:buSzPct val="100000"/>
              <a:buFont typeface="Arial" panose="020B0604020202020204" pitchFamily="34" charset="0"/>
              <a:buChar char="•"/>
              <a:defRPr/>
            </a:pPr>
            <a:r>
              <a:rPr lang="en-US" altLang="en-US" sz="1600" dirty="0">
                <a:solidFill>
                  <a:schemeClr val="tx1"/>
                </a:solidFill>
                <a:latin typeface="Arial" panose="020B0604020202020204" pitchFamily="34" charset="0"/>
                <a:cs typeface="Arial" panose="020B0604020202020204" pitchFamily="34" charset="0"/>
                <a:sym typeface="Arial"/>
              </a:rPr>
              <a:t> MAX is </a:t>
            </a:r>
            <a:r>
              <a:rPr lang="tr-TR" altLang="en-US" sz="1600" dirty="0">
                <a:solidFill>
                  <a:schemeClr val="tx1"/>
                </a:solidFill>
                <a:latin typeface="Arial" panose="020B0604020202020204" pitchFamily="34" charset="0"/>
                <a:cs typeface="Arial" panose="020B0604020202020204" pitchFamily="34" charset="0"/>
                <a:sym typeface="Arial"/>
              </a:rPr>
              <a:t>a </a:t>
            </a:r>
            <a:r>
              <a:rPr lang="tr-TR" altLang="en-US" sz="1600" b="1" dirty="0" err="1">
                <a:solidFill>
                  <a:schemeClr val="tx1"/>
                </a:solidFill>
                <a:latin typeface="Arial" panose="020B0604020202020204" pitchFamily="34" charset="0"/>
                <a:cs typeface="Arial" panose="020B0604020202020204" pitchFamily="34" charset="0"/>
                <a:sym typeface="Arial"/>
              </a:rPr>
              <a:t>modular</a:t>
            </a:r>
            <a:r>
              <a:rPr lang="tr-TR" altLang="en-US" sz="1600" dirty="0">
                <a:solidFill>
                  <a:schemeClr val="tx1"/>
                </a:solidFill>
                <a:latin typeface="Arial" panose="020B0604020202020204" pitchFamily="34" charset="0"/>
                <a:cs typeface="Arial" panose="020B0604020202020204" pitchFamily="34" charset="0"/>
                <a:sym typeface="Arial"/>
              </a:rPr>
              <a:t> </a:t>
            </a:r>
            <a:r>
              <a:rPr lang="tr-TR" altLang="en-US" sz="1600" b="1" dirty="0" err="1">
                <a:solidFill>
                  <a:schemeClr val="tx1"/>
                </a:solidFill>
                <a:latin typeface="Arial" panose="020B0604020202020204" pitchFamily="34" charset="0"/>
                <a:cs typeface="Arial" panose="020B0604020202020204" pitchFamily="34" charset="0"/>
                <a:sym typeface="Arial"/>
              </a:rPr>
              <a:t>framework</a:t>
            </a:r>
            <a:r>
              <a:rPr lang="tr-TR" altLang="en-US" sz="1600" dirty="0">
                <a:solidFill>
                  <a:schemeClr val="tx1"/>
                </a:solidFill>
                <a:latin typeface="Arial" panose="020B0604020202020204" pitchFamily="34" charset="0"/>
                <a:cs typeface="Arial" panose="020B0604020202020204" pitchFamily="34" charset="0"/>
                <a:sym typeface="Arial"/>
              </a:rPr>
              <a:t> </a:t>
            </a:r>
            <a:r>
              <a:rPr lang="tr-TR" altLang="en-US" sz="1600" dirty="0" err="1">
                <a:solidFill>
                  <a:schemeClr val="tx1"/>
                </a:solidFill>
                <a:latin typeface="Arial" panose="020B0604020202020204" pitchFamily="34" charset="0"/>
                <a:cs typeface="Arial" panose="020B0604020202020204" pitchFamily="34" charset="0"/>
                <a:sym typeface="Arial"/>
              </a:rPr>
              <a:t>for</a:t>
            </a:r>
            <a:r>
              <a:rPr lang="tr-TR" altLang="en-US" sz="1600" dirty="0">
                <a:solidFill>
                  <a:schemeClr val="tx1"/>
                </a:solidFill>
                <a:latin typeface="Arial" panose="020B0604020202020204" pitchFamily="34" charset="0"/>
                <a:cs typeface="Arial" panose="020B0604020202020204" pitchFamily="34" charset="0"/>
                <a:sym typeface="Arial"/>
              </a:rPr>
              <a:t> </a:t>
            </a:r>
            <a:r>
              <a:rPr lang="tr-TR" altLang="en-US" sz="1600" dirty="0" err="1">
                <a:solidFill>
                  <a:schemeClr val="tx1"/>
                </a:solidFill>
                <a:latin typeface="Arial" panose="020B0604020202020204" pitchFamily="34" charset="0"/>
                <a:cs typeface="Arial" panose="020B0604020202020204" pitchFamily="34" charset="0"/>
                <a:sym typeface="Arial"/>
              </a:rPr>
              <a:t>agent-based</a:t>
            </a:r>
            <a:r>
              <a:rPr lang="tr-TR" altLang="en-US" sz="1600" dirty="0">
                <a:solidFill>
                  <a:schemeClr val="tx1"/>
                </a:solidFill>
                <a:latin typeface="Arial" panose="020B0604020202020204" pitchFamily="34" charset="0"/>
                <a:cs typeface="Arial" panose="020B0604020202020204" pitchFamily="34" charset="0"/>
                <a:sym typeface="Arial"/>
              </a:rPr>
              <a:t> </a:t>
            </a:r>
            <a:r>
              <a:rPr lang="tr-TR" altLang="en-US" sz="1600" dirty="0" err="1">
                <a:solidFill>
                  <a:schemeClr val="tx1"/>
                </a:solidFill>
                <a:latin typeface="Arial" panose="020B0604020202020204" pitchFamily="34" charset="0"/>
                <a:cs typeface="Arial" panose="020B0604020202020204" pitchFamily="34" charset="0"/>
                <a:sym typeface="Arial"/>
              </a:rPr>
              <a:t>simulation</a:t>
            </a:r>
            <a:r>
              <a:rPr lang="en-US" altLang="en-US" sz="1600" dirty="0">
                <a:solidFill>
                  <a:schemeClr val="tx1"/>
                </a:solidFill>
                <a:latin typeface="Arial" panose="020B0604020202020204" pitchFamily="34" charset="0"/>
                <a:cs typeface="Arial" panose="020B0604020202020204" pitchFamily="34" charset="0"/>
                <a:sym typeface="Arial"/>
              </a:rPr>
              <a:t>.</a:t>
            </a:r>
          </a:p>
          <a:p>
            <a:pPr lvl="1" eaLnBrk="1">
              <a:spcAft>
                <a:spcPts val="1413"/>
              </a:spcAft>
              <a:buClr>
                <a:srgbClr val="000000"/>
              </a:buClr>
              <a:buSzPct val="100000"/>
              <a:buFont typeface="Arial" panose="020B0604020202020204" pitchFamily="34" charset="0"/>
              <a:buChar char="•"/>
              <a:defRPr/>
            </a:pPr>
            <a:r>
              <a:rPr lang="en-US" altLang="en-US" sz="1600" dirty="0">
                <a:solidFill>
                  <a:schemeClr val="tx1"/>
                </a:solidFill>
                <a:latin typeface="Arial" panose="020B0604020202020204" pitchFamily="34" charset="0"/>
                <a:cs typeface="Arial" panose="020B0604020202020204" pitchFamily="34" charset="0"/>
                <a:sym typeface="Arial"/>
              </a:rPr>
              <a:t>It is based on the </a:t>
            </a:r>
            <a:r>
              <a:rPr lang="en-US" altLang="en-US" sz="1600" b="1" dirty="0">
                <a:solidFill>
                  <a:schemeClr val="tx1"/>
                </a:solidFill>
                <a:latin typeface="Arial" panose="020B0604020202020204" pitchFamily="34" charset="0"/>
                <a:cs typeface="Arial" panose="020B0604020202020204" pitchFamily="34" charset="0"/>
                <a:sym typeface="Arial"/>
              </a:rPr>
              <a:t>Agent/Environment/Role</a:t>
            </a:r>
            <a:r>
              <a:rPr lang="en-US" altLang="en-US" sz="1600" dirty="0">
                <a:solidFill>
                  <a:schemeClr val="tx1"/>
                </a:solidFill>
                <a:latin typeface="Arial" panose="020B0604020202020204" pitchFamily="34" charset="0"/>
                <a:cs typeface="Arial" panose="020B0604020202020204" pitchFamily="34" charset="0"/>
                <a:sym typeface="Arial"/>
              </a:rPr>
              <a:t> architecture,</a:t>
            </a:r>
          </a:p>
          <a:p>
            <a:pPr lvl="1" eaLnBrk="1">
              <a:spcAft>
                <a:spcPts val="1413"/>
              </a:spcAft>
              <a:buClr>
                <a:srgbClr val="000000"/>
              </a:buClr>
              <a:buSzPct val="100000"/>
              <a:buFont typeface="Arial" panose="020B0604020202020204" pitchFamily="34" charset="0"/>
              <a:buChar char="•"/>
              <a:defRPr/>
            </a:pPr>
            <a:r>
              <a:rPr lang="en-US" altLang="en-US" sz="1600" dirty="0">
                <a:solidFill>
                  <a:schemeClr val="tx1"/>
                </a:solidFill>
                <a:latin typeface="Arial" panose="020B0604020202020204" pitchFamily="34" charset="0"/>
                <a:cs typeface="Arial" panose="020B0604020202020204" pitchFamily="34" charset="0"/>
                <a:sym typeface="Arial"/>
              </a:rPr>
              <a:t>It allows automated </a:t>
            </a:r>
            <a:r>
              <a:rPr lang="en-US" altLang="en-US" sz="1600" b="1" dirty="0">
                <a:solidFill>
                  <a:schemeClr val="tx1"/>
                </a:solidFill>
                <a:latin typeface="Arial" panose="020B0604020202020204" pitchFamily="34" charset="0"/>
                <a:cs typeface="Arial" panose="020B0604020202020204" pitchFamily="34" charset="0"/>
                <a:sym typeface="Arial"/>
              </a:rPr>
              <a:t>testing</a:t>
            </a:r>
            <a:r>
              <a:rPr lang="en-US" altLang="en-US" sz="1600" dirty="0">
                <a:solidFill>
                  <a:schemeClr val="tx1"/>
                </a:solidFill>
                <a:latin typeface="Arial" panose="020B0604020202020204" pitchFamily="34" charset="0"/>
                <a:cs typeface="Arial" panose="020B0604020202020204" pitchFamily="34" charset="0"/>
                <a:sym typeface="Arial"/>
              </a:rPr>
              <a:t> of models.</a:t>
            </a:r>
          </a:p>
          <a:p>
            <a:pPr eaLnBrk="1">
              <a:spcAft>
                <a:spcPts val="1413"/>
              </a:spcAft>
              <a:buClr>
                <a:srgbClr val="000000"/>
              </a:buClr>
              <a:buSzPct val="100000"/>
              <a:buFont typeface="Arial" panose="020B0604020202020204" pitchFamily="34" charset="0"/>
              <a:buChar char="•"/>
              <a:defRPr/>
            </a:pPr>
            <a:r>
              <a:rPr lang="tr-TR" altLang="en-US" sz="1600" dirty="0">
                <a:solidFill>
                  <a:schemeClr val="tx1"/>
                </a:solidFill>
                <a:latin typeface="Arial" panose="020B0604020202020204" pitchFamily="34" charset="0"/>
                <a:cs typeface="Arial" panose="020B0604020202020204" pitchFamily="34" charset="0"/>
                <a:sym typeface="Arial"/>
              </a:rPr>
              <a:t> </a:t>
            </a:r>
            <a:r>
              <a:rPr lang="tr-TR" altLang="en-US" sz="1600" dirty="0" err="1">
                <a:solidFill>
                  <a:schemeClr val="tx1"/>
                </a:solidFill>
                <a:latin typeface="Arial" panose="020B0604020202020204" pitchFamily="34" charset="0"/>
                <a:cs typeface="Arial" panose="020B0604020202020204" pitchFamily="34" charset="0"/>
                <a:sym typeface="Arial"/>
              </a:rPr>
              <a:t>The</a:t>
            </a:r>
            <a:r>
              <a:rPr lang="tr-TR" altLang="en-US" sz="1600" dirty="0">
                <a:solidFill>
                  <a:schemeClr val="tx1"/>
                </a:solidFill>
                <a:latin typeface="Arial" panose="020B0604020202020204" pitchFamily="34" charset="0"/>
                <a:cs typeface="Arial" panose="020B0604020202020204" pitchFamily="34" charset="0"/>
                <a:sym typeface="Arial"/>
              </a:rPr>
              <a:t> </a:t>
            </a:r>
            <a:r>
              <a:rPr lang="tr-TR" altLang="en-US" sz="1600" b="1" dirty="0" err="1">
                <a:solidFill>
                  <a:schemeClr val="tx1"/>
                </a:solidFill>
                <a:latin typeface="Arial" panose="020B0604020202020204" pitchFamily="34" charset="0"/>
                <a:cs typeface="Arial" panose="020B0604020202020204" pitchFamily="34" charset="0"/>
                <a:sym typeface="Arial"/>
              </a:rPr>
              <a:t>objective</a:t>
            </a:r>
            <a:r>
              <a:rPr lang="tr-TR" altLang="en-US" sz="1600" dirty="0">
                <a:solidFill>
                  <a:schemeClr val="tx1"/>
                </a:solidFill>
                <a:latin typeface="Arial" panose="020B0604020202020204" pitchFamily="34" charset="0"/>
                <a:cs typeface="Arial" panose="020B0604020202020204" pitchFamily="34" charset="0"/>
                <a:sym typeface="Arial"/>
              </a:rPr>
              <a:t> is </a:t>
            </a:r>
          </a:p>
          <a:p>
            <a:pPr lvl="1" eaLnBrk="1">
              <a:spcAft>
                <a:spcPts val="1413"/>
              </a:spcAft>
              <a:buClr>
                <a:srgbClr val="000000"/>
              </a:buClr>
              <a:buSzPct val="100000"/>
              <a:buFont typeface="Arial" panose="020B0604020202020204" pitchFamily="34" charset="0"/>
              <a:buChar char="•"/>
              <a:defRPr/>
            </a:pPr>
            <a:r>
              <a:rPr lang="tr-TR" altLang="en-US" sz="1600" b="1" dirty="0" err="1">
                <a:solidFill>
                  <a:schemeClr val="tx1"/>
                </a:solidFill>
                <a:latin typeface="Arial" panose="020B0604020202020204" pitchFamily="34" charset="0"/>
                <a:cs typeface="Arial" panose="020B0604020202020204" pitchFamily="34" charset="0"/>
                <a:sym typeface="Arial"/>
              </a:rPr>
              <a:t>rapid</a:t>
            </a:r>
            <a:r>
              <a:rPr lang="tr-TR" altLang="en-US" sz="1600" b="1" dirty="0">
                <a:solidFill>
                  <a:schemeClr val="tx1"/>
                </a:solidFill>
                <a:latin typeface="Arial" panose="020B0604020202020204" pitchFamily="34" charset="0"/>
                <a:cs typeface="Arial" panose="020B0604020202020204" pitchFamily="34" charset="0"/>
                <a:sym typeface="Arial"/>
              </a:rPr>
              <a:t> </a:t>
            </a:r>
            <a:r>
              <a:rPr lang="tr-TR" altLang="en-US" sz="1600" b="1" dirty="0" err="1">
                <a:solidFill>
                  <a:schemeClr val="tx1"/>
                </a:solidFill>
                <a:latin typeface="Arial" panose="020B0604020202020204" pitchFamily="34" charset="0"/>
                <a:cs typeface="Arial" panose="020B0604020202020204" pitchFamily="34" charset="0"/>
                <a:sym typeface="Arial"/>
              </a:rPr>
              <a:t>prototyping</a:t>
            </a:r>
            <a:r>
              <a:rPr lang="tr-TR" altLang="en-US" sz="1600" dirty="0">
                <a:solidFill>
                  <a:schemeClr val="tx1"/>
                </a:solidFill>
                <a:latin typeface="Arial" panose="020B0604020202020204" pitchFamily="34" charset="0"/>
                <a:cs typeface="Arial" panose="020B0604020202020204" pitchFamily="34" charset="0"/>
                <a:sym typeface="Arial"/>
              </a:rPr>
              <a:t> of </a:t>
            </a:r>
            <a:r>
              <a:rPr lang="tr-TR" altLang="en-US" sz="1600" dirty="0" err="1">
                <a:solidFill>
                  <a:schemeClr val="tx1"/>
                </a:solidFill>
                <a:latin typeface="Arial" panose="020B0604020202020204" pitchFamily="34" charset="0"/>
                <a:cs typeface="Arial" panose="020B0604020202020204" pitchFamily="34" charset="0"/>
                <a:sym typeface="Arial"/>
              </a:rPr>
              <a:t>industrial</a:t>
            </a:r>
            <a:r>
              <a:rPr lang="tr-TR" altLang="en-US" sz="1600" dirty="0">
                <a:solidFill>
                  <a:schemeClr val="tx1"/>
                </a:solidFill>
                <a:latin typeface="Arial" panose="020B0604020202020204" pitchFamily="34" charset="0"/>
                <a:cs typeface="Arial" panose="020B0604020202020204" pitchFamily="34" charset="0"/>
                <a:sym typeface="Arial"/>
              </a:rPr>
              <a:t> </a:t>
            </a:r>
            <a:r>
              <a:rPr lang="tr-TR" altLang="en-US" sz="1600" dirty="0" err="1">
                <a:solidFill>
                  <a:schemeClr val="tx1"/>
                </a:solidFill>
                <a:latin typeface="Arial" panose="020B0604020202020204" pitchFamily="34" charset="0"/>
                <a:cs typeface="Arial" panose="020B0604020202020204" pitchFamily="34" charset="0"/>
                <a:sym typeface="Arial"/>
              </a:rPr>
              <a:t>cases</a:t>
            </a:r>
            <a:r>
              <a:rPr lang="fr-FR" altLang="en-US" sz="1600" dirty="0">
                <a:solidFill>
                  <a:schemeClr val="tx1"/>
                </a:solidFill>
                <a:latin typeface="Arial" panose="020B0604020202020204" pitchFamily="34" charset="0"/>
                <a:cs typeface="Arial" panose="020B0604020202020204" pitchFamily="34" charset="0"/>
                <a:sym typeface="Arial"/>
              </a:rPr>
              <a:t>,</a:t>
            </a:r>
            <a:r>
              <a:rPr lang="tr-TR" altLang="en-US" sz="1600" dirty="0">
                <a:solidFill>
                  <a:schemeClr val="tx1"/>
                </a:solidFill>
                <a:latin typeface="Arial" panose="020B0604020202020204" pitchFamily="34" charset="0"/>
                <a:cs typeface="Arial" panose="020B0604020202020204" pitchFamily="34" charset="0"/>
                <a:sym typeface="Arial"/>
              </a:rPr>
              <a:t> </a:t>
            </a:r>
            <a:r>
              <a:rPr lang="tr-TR" altLang="en-US" sz="1600" dirty="0" err="1">
                <a:solidFill>
                  <a:schemeClr val="tx1"/>
                </a:solidFill>
                <a:latin typeface="Arial" panose="020B0604020202020204" pitchFamily="34" charset="0"/>
                <a:cs typeface="Arial" panose="020B0604020202020204" pitchFamily="34" charset="0"/>
                <a:sym typeface="Arial"/>
              </a:rPr>
              <a:t>and</a:t>
            </a:r>
            <a:r>
              <a:rPr lang="tr-TR" altLang="en-US" sz="1600" dirty="0">
                <a:solidFill>
                  <a:schemeClr val="tx1"/>
                </a:solidFill>
                <a:latin typeface="Arial" panose="020B0604020202020204" pitchFamily="34" charset="0"/>
                <a:cs typeface="Arial" panose="020B0604020202020204" pitchFamily="34" charset="0"/>
                <a:sym typeface="Arial"/>
              </a:rPr>
              <a:t> </a:t>
            </a:r>
          </a:p>
          <a:p>
            <a:pPr lvl="1" eaLnBrk="1">
              <a:spcAft>
                <a:spcPts val="1413"/>
              </a:spcAft>
              <a:buClr>
                <a:srgbClr val="000000"/>
              </a:buClr>
              <a:buSzPct val="100000"/>
              <a:buFont typeface="Arial" panose="020B0604020202020204" pitchFamily="34" charset="0"/>
              <a:buChar char="•"/>
              <a:defRPr/>
            </a:pPr>
            <a:r>
              <a:rPr lang="tr-TR" altLang="en-US" sz="1600" b="1" dirty="0" err="1">
                <a:solidFill>
                  <a:schemeClr val="tx1"/>
                </a:solidFill>
                <a:latin typeface="Arial" panose="020B0604020202020204" pitchFamily="34" charset="0"/>
                <a:cs typeface="Arial" panose="020B0604020202020204" pitchFamily="34" charset="0"/>
                <a:sym typeface="Arial"/>
              </a:rPr>
              <a:t>feasibility</a:t>
            </a:r>
            <a:r>
              <a:rPr lang="tr-TR" altLang="en-US" sz="1600" b="1" dirty="0">
                <a:solidFill>
                  <a:schemeClr val="tx1"/>
                </a:solidFill>
                <a:latin typeface="Arial" panose="020B0604020202020204" pitchFamily="34" charset="0"/>
                <a:cs typeface="Arial" panose="020B0604020202020204" pitchFamily="34" charset="0"/>
                <a:sym typeface="Arial"/>
              </a:rPr>
              <a:t> </a:t>
            </a:r>
            <a:r>
              <a:rPr lang="tr-TR" altLang="en-US" sz="1600" b="1" dirty="0" err="1">
                <a:solidFill>
                  <a:schemeClr val="tx1"/>
                </a:solidFill>
                <a:latin typeface="Arial" panose="020B0604020202020204" pitchFamily="34" charset="0"/>
                <a:cs typeface="Arial" panose="020B0604020202020204" pitchFamily="34" charset="0"/>
                <a:sym typeface="Arial"/>
              </a:rPr>
              <a:t>analysis</a:t>
            </a:r>
            <a:r>
              <a:rPr lang="tr-TR" altLang="en-US" sz="1600" dirty="0">
                <a:solidFill>
                  <a:schemeClr val="tx1"/>
                </a:solidFill>
                <a:latin typeface="Arial" panose="020B0604020202020204" pitchFamily="34" charset="0"/>
                <a:cs typeface="Arial" panose="020B0604020202020204" pitchFamily="34" charset="0"/>
                <a:sym typeface="Arial"/>
              </a:rPr>
              <a:t> in a </a:t>
            </a:r>
            <a:r>
              <a:rPr lang="tr-TR" altLang="en-US" sz="1600" b="1" dirty="0" err="1">
                <a:solidFill>
                  <a:schemeClr val="tx1"/>
                </a:solidFill>
                <a:latin typeface="Arial" panose="020B0604020202020204" pitchFamily="34" charset="0"/>
                <a:cs typeface="Arial" panose="020B0604020202020204" pitchFamily="34" charset="0"/>
                <a:sym typeface="Arial"/>
              </a:rPr>
              <a:t>realistic</a:t>
            </a:r>
            <a:r>
              <a:rPr lang="tr-TR" altLang="en-US" sz="1600" dirty="0">
                <a:solidFill>
                  <a:schemeClr val="tx1"/>
                </a:solidFill>
                <a:latin typeface="Arial" panose="020B0604020202020204" pitchFamily="34" charset="0"/>
                <a:cs typeface="Arial" panose="020B0604020202020204" pitchFamily="34" charset="0"/>
                <a:sym typeface="Arial"/>
              </a:rPr>
              <a:t> </a:t>
            </a:r>
            <a:r>
              <a:rPr lang="tr-TR" altLang="en-US" sz="1600" dirty="0" err="1">
                <a:solidFill>
                  <a:schemeClr val="tx1"/>
                </a:solidFill>
                <a:latin typeface="Arial" panose="020B0604020202020204" pitchFamily="34" charset="0"/>
                <a:cs typeface="Arial" panose="020B0604020202020204" pitchFamily="34" charset="0"/>
                <a:sym typeface="Arial"/>
              </a:rPr>
              <a:t>manner</a:t>
            </a:r>
            <a:r>
              <a:rPr lang="tr-TR" altLang="en-US" sz="1600" dirty="0">
                <a:solidFill>
                  <a:schemeClr val="tx1"/>
                </a:solidFill>
                <a:latin typeface="Arial" panose="020B0604020202020204" pitchFamily="34" charset="0"/>
                <a:cs typeface="Arial" panose="020B0604020202020204" pitchFamily="34" charset="0"/>
                <a:sym typeface="Arial"/>
              </a:rPr>
              <a:t>.</a:t>
            </a:r>
            <a:endParaRPr lang="en-US" altLang="en-US" sz="1600" dirty="0">
              <a:solidFill>
                <a:schemeClr val="tx1"/>
              </a:solidFill>
              <a:latin typeface="Arial" panose="020B0604020202020204" pitchFamily="34" charset="0"/>
              <a:cs typeface="Arial" panose="020B0604020202020204" pitchFamily="34" charset="0"/>
              <a:sym typeface="Arial"/>
            </a:endParaRPr>
          </a:p>
          <a:p>
            <a:pPr lvl="1" eaLnBrk="1">
              <a:spcAft>
                <a:spcPts val="1413"/>
              </a:spcAft>
              <a:buClr>
                <a:srgbClr val="000000"/>
              </a:buClr>
              <a:buSzPct val="100000"/>
              <a:buFont typeface="Arial" panose="020B0604020202020204" pitchFamily="34" charset="0"/>
              <a:buChar char="•"/>
              <a:defRPr/>
            </a:pPr>
            <a:endParaRPr lang="en-US" altLang="en-US" sz="1400" dirty="0">
              <a:solidFill>
                <a:schemeClr val="tx1"/>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37913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B23D5-3516-D344-BD36-7362D90D9679}"/>
              </a:ext>
            </a:extLst>
          </p:cNvPr>
          <p:cNvSpPr>
            <a:spLocks noGrp="1"/>
          </p:cNvSpPr>
          <p:nvPr>
            <p:ph type="title"/>
          </p:nvPr>
        </p:nvSpPr>
        <p:spPr/>
        <p:txBody>
          <a:bodyPr/>
          <a:lstStyle/>
          <a:p>
            <a:r>
              <a:rPr lang="tr-TR" sz="3600" dirty="0"/>
              <a:t>MAX </a:t>
            </a:r>
            <a:r>
              <a:rPr lang="tr-TR" sz="3600" dirty="0" err="1"/>
              <a:t>for</a:t>
            </a:r>
            <a:r>
              <a:rPr lang="tr-TR" sz="3600" dirty="0"/>
              <a:t> </a:t>
            </a:r>
            <a:r>
              <a:rPr lang="tr-TR" sz="3600" dirty="0" err="1"/>
              <a:t>Blockchain</a:t>
            </a:r>
            <a:r>
              <a:rPr lang="tr-TR" sz="3600" dirty="0"/>
              <a:t> </a:t>
            </a:r>
            <a:r>
              <a:rPr lang="tr-TR" sz="3600" dirty="0" err="1"/>
              <a:t>Systems</a:t>
            </a:r>
            <a:r>
              <a:rPr lang="tr-TR" sz="3600" dirty="0"/>
              <a:t> (</a:t>
            </a:r>
            <a:r>
              <a:rPr lang="tr-TR" sz="3600" dirty="0" err="1"/>
              <a:t>cont</a:t>
            </a:r>
            <a:r>
              <a:rPr lang="tr-TR" sz="3600" dirty="0"/>
              <a:t>.)</a:t>
            </a:r>
          </a:p>
        </p:txBody>
      </p:sp>
      <p:sp>
        <p:nvSpPr>
          <p:cNvPr id="5" name="Footer Placeholder 4">
            <a:extLst>
              <a:ext uri="{FF2B5EF4-FFF2-40B4-BE49-F238E27FC236}">
                <a16:creationId xmlns:a16="http://schemas.microsoft.com/office/drawing/2014/main" id="{DC37D82B-C371-D14D-B92F-1A66CEAE1867}"/>
              </a:ext>
            </a:extLst>
          </p:cNvPr>
          <p:cNvSpPr>
            <a:spLocks noGrp="1"/>
          </p:cNvSpPr>
          <p:nvPr>
            <p:ph type="ftr" idx="11"/>
          </p:nvPr>
        </p:nvSpPr>
        <p:spPr/>
        <p:txBody>
          <a:bodyPr/>
          <a:lstStyle/>
          <a:p>
            <a:pPr marL="0" marR="0" lvl="0" indent="0" algn="l" defTabSz="457200" rtl="0" eaLnBrk="1" fontAlgn="base" latinLnBrk="0" hangingPunct="0">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pPr>
            <a:r>
              <a:rPr kumimoji="0" lang="en-US" altLang="en-US" sz="1200" b="0" i="1" u="none" strike="noStrike" kern="1200" cap="none" spc="0" normalizeH="0" baseline="0" noProof="0">
                <a:ln>
                  <a:noFill/>
                </a:ln>
                <a:solidFill>
                  <a:srgbClr val="000000"/>
                </a:solidFill>
                <a:effectLst/>
                <a:uLnTx/>
                <a:uFillTx/>
                <a:latin typeface="Gill Sans"/>
                <a:ea typeface="+mn-ea"/>
                <a:cs typeface="Gill Sans"/>
              </a:rPr>
              <a:t>Simulating Blockchain Systems using Multi-Agent eXperimenter @ International Workshop on Blockchain Technologies for Robotic Systems (BCT4ROS'2019), Delhi, India</a:t>
            </a:r>
          </a:p>
        </p:txBody>
      </p:sp>
      <p:sp>
        <p:nvSpPr>
          <p:cNvPr id="6" name="Slide Number Placeholder 5">
            <a:extLst>
              <a:ext uri="{FF2B5EF4-FFF2-40B4-BE49-F238E27FC236}">
                <a16:creationId xmlns:a16="http://schemas.microsoft.com/office/drawing/2014/main" id="{AB251AE6-63E1-364B-9A5D-10ACABFB1537}"/>
              </a:ext>
            </a:extLst>
          </p:cNvPr>
          <p:cNvSpPr>
            <a:spLocks noGrp="1"/>
          </p:cNvSpPr>
          <p:nvPr>
            <p:ph type="sldNum" idx="12"/>
          </p:nvPr>
        </p:nvSpPr>
        <p:spPr/>
        <p:txBody>
          <a:bodyPr/>
          <a:lstStyle/>
          <a:p>
            <a:pPr marL="0" marR="0" lvl="0" indent="0" algn="r" defTabSz="457200" rtl="0" eaLnBrk="1" fontAlgn="base" latinLnBrk="0" hangingPunct="0">
              <a:lnSpc>
                <a:spcPct val="100000"/>
              </a:lnSpc>
              <a:spcBef>
                <a:spcPct val="0"/>
              </a:spcBef>
              <a:spcAft>
                <a:spcPct val="0"/>
              </a:spcAft>
              <a:buClrTx/>
              <a:buSzPct val="100000"/>
              <a:buFontTx/>
              <a:buNone/>
              <a:tabLst>
                <a:tab pos="723900" algn="l"/>
              </a:tabLst>
              <a:defRPr/>
            </a:pPr>
            <a:fld id="{BF8C1D3C-FD4C-40D8-B1FE-CFD3DCC2220F}" type="slidenum">
              <a:rPr kumimoji="0" lang="en-US" altLang="en-US" sz="1200" b="0" i="0" u="none" strike="noStrike" kern="1200" cap="none" spc="0" normalizeH="0" baseline="0" noProof="0" smtClean="0">
                <a:ln>
                  <a:noFill/>
                </a:ln>
                <a:solidFill>
                  <a:srgbClr val="000000"/>
                </a:solidFill>
                <a:effectLst/>
                <a:uLnTx/>
                <a:uFillTx/>
                <a:latin typeface="Gill Sans"/>
                <a:ea typeface="+mn-ea"/>
                <a:cs typeface="Gill Sans"/>
              </a:rPr>
              <a:pPr marL="0" marR="0" lvl="0" indent="0" algn="r" defTabSz="457200" rtl="0" eaLnBrk="1" fontAlgn="base" latinLnBrk="0" hangingPunct="0">
                <a:lnSpc>
                  <a:spcPct val="100000"/>
                </a:lnSpc>
                <a:spcBef>
                  <a:spcPct val="0"/>
                </a:spcBef>
                <a:spcAft>
                  <a:spcPct val="0"/>
                </a:spcAft>
                <a:buClrTx/>
                <a:buSzPct val="100000"/>
                <a:buFontTx/>
                <a:buNone/>
                <a:tabLst>
                  <a:tab pos="723900" algn="l"/>
                </a:tabLst>
                <a:defRPr/>
              </a:pPr>
              <a:t>31</a:t>
            </a:fld>
            <a:endParaRPr kumimoji="0" lang="en-US" altLang="en-US" sz="1200" b="0" i="0" u="none" strike="noStrike" kern="1200" cap="none" spc="0" normalizeH="0" baseline="0" noProof="0">
              <a:ln>
                <a:noFill/>
              </a:ln>
              <a:solidFill>
                <a:srgbClr val="000000"/>
              </a:solidFill>
              <a:effectLst/>
              <a:uLnTx/>
              <a:uFillTx/>
              <a:latin typeface="Gill Sans"/>
              <a:ea typeface="+mn-ea"/>
              <a:cs typeface="Gill Sans"/>
            </a:endParaRPr>
          </a:p>
        </p:txBody>
      </p:sp>
      <p:sp>
        <p:nvSpPr>
          <p:cNvPr id="47" name="Rectangle à coins arrondis 21">
            <a:extLst>
              <a:ext uri="{FF2B5EF4-FFF2-40B4-BE49-F238E27FC236}">
                <a16:creationId xmlns:a16="http://schemas.microsoft.com/office/drawing/2014/main" id="{C2130EDE-A2B5-1741-B0EF-30E58BC6B302}"/>
              </a:ext>
            </a:extLst>
          </p:cNvPr>
          <p:cNvSpPr/>
          <p:nvPr/>
        </p:nvSpPr>
        <p:spPr bwMode="auto">
          <a:xfrm>
            <a:off x="1542607" y="2311612"/>
            <a:ext cx="1356511" cy="2693436"/>
          </a:xfrm>
          <a:prstGeom prst="roundRect">
            <a:avLst/>
          </a:prstGeom>
          <a:solidFill>
            <a:srgbClr val="FFC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Building</a:t>
            </a:r>
          </a:p>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Model</a:t>
            </a:r>
          </a:p>
        </p:txBody>
      </p:sp>
      <p:sp>
        <p:nvSpPr>
          <p:cNvPr id="48" name="Rectangle à coins arrondis 25">
            <a:extLst>
              <a:ext uri="{FF2B5EF4-FFF2-40B4-BE49-F238E27FC236}">
                <a16:creationId xmlns:a16="http://schemas.microsoft.com/office/drawing/2014/main" id="{E088AB6E-136F-0441-AECD-2E37637A4AF0}"/>
              </a:ext>
            </a:extLst>
          </p:cNvPr>
          <p:cNvSpPr/>
          <p:nvPr/>
        </p:nvSpPr>
        <p:spPr bwMode="auto">
          <a:xfrm>
            <a:off x="1540349" y="1491364"/>
            <a:ext cx="1866349" cy="751661"/>
          </a:xfrm>
          <a:prstGeom prst="roundRect">
            <a:avLst/>
          </a:prstGeom>
          <a:solidFill>
            <a:srgbClr val="FFC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Bitcoin for Building Occupants Model</a:t>
            </a:r>
          </a:p>
        </p:txBody>
      </p:sp>
      <p:grpSp>
        <p:nvGrpSpPr>
          <p:cNvPr id="70" name="Group 69">
            <a:extLst>
              <a:ext uri="{FF2B5EF4-FFF2-40B4-BE49-F238E27FC236}">
                <a16:creationId xmlns:a16="http://schemas.microsoft.com/office/drawing/2014/main" id="{DB0CE56B-8024-FB48-B042-260205AD273C}"/>
              </a:ext>
            </a:extLst>
          </p:cNvPr>
          <p:cNvGrpSpPr/>
          <p:nvPr/>
        </p:nvGrpSpPr>
        <p:grpSpPr>
          <a:xfrm>
            <a:off x="1540349" y="1491364"/>
            <a:ext cx="8799779" cy="4476845"/>
            <a:chOff x="920080" y="1126273"/>
            <a:chExt cx="8799779" cy="4476845"/>
          </a:xfrm>
        </p:grpSpPr>
        <p:grpSp>
          <p:nvGrpSpPr>
            <p:cNvPr id="71" name="Group 70">
              <a:extLst>
                <a:ext uri="{FF2B5EF4-FFF2-40B4-BE49-F238E27FC236}">
                  <a16:creationId xmlns:a16="http://schemas.microsoft.com/office/drawing/2014/main" id="{201DC1C8-2033-634A-A412-33493830BADF}"/>
                </a:ext>
              </a:extLst>
            </p:cNvPr>
            <p:cNvGrpSpPr/>
            <p:nvPr/>
          </p:nvGrpSpPr>
          <p:grpSpPr>
            <a:xfrm>
              <a:off x="920080" y="1126273"/>
              <a:ext cx="8799779" cy="4476845"/>
              <a:chOff x="183888" y="1453878"/>
              <a:chExt cx="8459305" cy="4288748"/>
            </a:xfrm>
          </p:grpSpPr>
          <p:sp>
            <p:nvSpPr>
              <p:cNvPr id="73" name="Rectangle à coins arrondis 20">
                <a:extLst>
                  <a:ext uri="{FF2B5EF4-FFF2-40B4-BE49-F238E27FC236}">
                    <a16:creationId xmlns:a16="http://schemas.microsoft.com/office/drawing/2014/main" id="{6FD20421-268B-8E4A-83E5-6B2F2CA6FED3}"/>
                  </a:ext>
                </a:extLst>
              </p:cNvPr>
              <p:cNvSpPr/>
              <p:nvPr/>
            </p:nvSpPr>
            <p:spPr bwMode="auto">
              <a:xfrm>
                <a:off x="1560769" y="3050072"/>
                <a:ext cx="7082424" cy="864096"/>
              </a:xfrm>
              <a:prstGeom prst="roundRect">
                <a:avLst/>
              </a:prstGeom>
              <a:solidFill>
                <a:srgbClr val="00CC99">
                  <a:lumMod val="20000"/>
                  <a:lumOff val="80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74" name="Rectangle à coins arrondis 21">
                <a:extLst>
                  <a:ext uri="{FF2B5EF4-FFF2-40B4-BE49-F238E27FC236}">
                    <a16:creationId xmlns:a16="http://schemas.microsoft.com/office/drawing/2014/main" id="{6E4556CD-F262-B343-BA05-B073E9116482}"/>
                  </a:ext>
                </a:extLst>
              </p:cNvPr>
              <p:cNvSpPr/>
              <p:nvPr/>
            </p:nvSpPr>
            <p:spPr bwMode="auto">
              <a:xfrm>
                <a:off x="183888" y="4910262"/>
                <a:ext cx="8459305" cy="832364"/>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Simulation</a:t>
                </a:r>
              </a:p>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Engine</a:t>
                </a:r>
              </a:p>
            </p:txBody>
          </p:sp>
          <p:sp>
            <p:nvSpPr>
              <p:cNvPr id="75" name="Rectangle à coins arrondis 22">
                <a:extLst>
                  <a:ext uri="{FF2B5EF4-FFF2-40B4-BE49-F238E27FC236}">
                    <a16:creationId xmlns:a16="http://schemas.microsoft.com/office/drawing/2014/main" id="{EA75DA0D-0A17-B042-9C34-04DC3FD5F37A}"/>
                  </a:ext>
                </a:extLst>
              </p:cNvPr>
              <p:cNvSpPr/>
              <p:nvPr/>
            </p:nvSpPr>
            <p:spPr bwMode="auto">
              <a:xfrm>
                <a:off x="1560769" y="3986176"/>
                <a:ext cx="7082424" cy="852078"/>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Network</a:t>
                </a:r>
              </a:p>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Model</a:t>
                </a:r>
              </a:p>
            </p:txBody>
          </p:sp>
          <p:sp>
            <p:nvSpPr>
              <p:cNvPr id="76" name="Rectangle à coins arrondis 23">
                <a:extLst>
                  <a:ext uri="{FF2B5EF4-FFF2-40B4-BE49-F238E27FC236}">
                    <a16:creationId xmlns:a16="http://schemas.microsoft.com/office/drawing/2014/main" id="{FB461D35-3915-2743-91E0-768BBD5ECEFD}"/>
                  </a:ext>
                </a:extLst>
              </p:cNvPr>
              <p:cNvSpPr/>
              <p:nvPr/>
            </p:nvSpPr>
            <p:spPr bwMode="auto">
              <a:xfrm>
                <a:off x="1628529" y="3122080"/>
                <a:ext cx="4336330"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Generic Blockchain Model</a:t>
                </a:r>
              </a:p>
            </p:txBody>
          </p:sp>
          <p:sp>
            <p:nvSpPr>
              <p:cNvPr id="77" name="Rectangle à coins arrondis 24">
                <a:extLst>
                  <a:ext uri="{FF2B5EF4-FFF2-40B4-BE49-F238E27FC236}">
                    <a16:creationId xmlns:a16="http://schemas.microsoft.com/office/drawing/2014/main" id="{C4079BB3-6A05-E741-ABF4-991B5FE6AF1E}"/>
                  </a:ext>
                </a:extLst>
              </p:cNvPr>
              <p:cNvSpPr/>
              <p:nvPr/>
            </p:nvSpPr>
            <p:spPr bwMode="auto">
              <a:xfrm>
                <a:off x="6045271" y="3117241"/>
                <a:ext cx="1250526"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Blockchain Abstract Datatypes</a:t>
                </a:r>
                <a:endPar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78" name="Rectangle à coins arrondis 25">
                <a:extLst>
                  <a:ext uri="{FF2B5EF4-FFF2-40B4-BE49-F238E27FC236}">
                    <a16:creationId xmlns:a16="http://schemas.microsoft.com/office/drawing/2014/main" id="{4ED0B0F7-F9B1-F042-B0EF-D6ED471FA0CC}"/>
                  </a:ext>
                </a:extLst>
              </p:cNvPr>
              <p:cNvSpPr/>
              <p:nvPr/>
            </p:nvSpPr>
            <p:spPr bwMode="auto">
              <a:xfrm>
                <a:off x="1560769" y="2257984"/>
                <a:ext cx="2736762"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Bitcoin Model</a:t>
                </a:r>
              </a:p>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(compatible with bitcoin </a:t>
                </a:r>
                <a:r>
                  <a:rPr kumimoji="0" lang="en-US"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a:sym typeface="Arial"/>
                  </a:rPr>
                  <a:t>github</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a:t>
                </a:r>
              </a:p>
            </p:txBody>
          </p:sp>
          <p:sp>
            <p:nvSpPr>
              <p:cNvPr id="79" name="Rectangle à coins arrondis 26">
                <a:extLst>
                  <a:ext uri="{FF2B5EF4-FFF2-40B4-BE49-F238E27FC236}">
                    <a16:creationId xmlns:a16="http://schemas.microsoft.com/office/drawing/2014/main" id="{3F8C98A6-C78E-F44A-B65D-1318C5B73E28}"/>
                  </a:ext>
                </a:extLst>
              </p:cNvPr>
              <p:cNvSpPr/>
              <p:nvPr/>
            </p:nvSpPr>
            <p:spPr bwMode="auto">
              <a:xfrm>
                <a:off x="4362318" y="2260988"/>
                <a:ext cx="3171452"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24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a:sym typeface="Arial"/>
                  </a:rPr>
                  <a:t>Tendermint</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 Model</a:t>
                </a:r>
              </a:p>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(compatible with [1])</a:t>
                </a:r>
              </a:p>
            </p:txBody>
          </p:sp>
          <p:sp>
            <p:nvSpPr>
              <p:cNvPr id="80" name="Rectangle à coins arrondis 27">
                <a:extLst>
                  <a:ext uri="{FF2B5EF4-FFF2-40B4-BE49-F238E27FC236}">
                    <a16:creationId xmlns:a16="http://schemas.microsoft.com/office/drawing/2014/main" id="{35CF9E15-F455-C844-9224-A675C0BD95B7}"/>
                  </a:ext>
                </a:extLst>
              </p:cNvPr>
              <p:cNvSpPr/>
              <p:nvPr/>
            </p:nvSpPr>
            <p:spPr bwMode="auto">
              <a:xfrm>
                <a:off x="2044554" y="1453878"/>
                <a:ext cx="1186531"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Bitcoin</a:t>
                </a:r>
              </a:p>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Lightning</a:t>
                </a:r>
              </a:p>
            </p:txBody>
          </p:sp>
          <p:sp>
            <p:nvSpPr>
              <p:cNvPr id="81" name="Rectangle à coins arrondis 28">
                <a:extLst>
                  <a:ext uri="{FF2B5EF4-FFF2-40B4-BE49-F238E27FC236}">
                    <a16:creationId xmlns:a16="http://schemas.microsoft.com/office/drawing/2014/main" id="{A7B4055D-D012-9049-9941-D755FAB37284}"/>
                  </a:ext>
                </a:extLst>
              </p:cNvPr>
              <p:cNvSpPr/>
              <p:nvPr/>
            </p:nvSpPr>
            <p:spPr bwMode="auto">
              <a:xfrm>
                <a:off x="4777084" y="1471905"/>
                <a:ext cx="1433581"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Tender. Fairness</a:t>
                </a:r>
              </a:p>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(agent strategies,</a:t>
                </a:r>
              </a:p>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rewarding mech.)</a:t>
                </a:r>
                <a:endParaRPr kumimoji="0" lang="en-US" sz="11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82" name="Rectangle à coins arrondis 29">
                <a:extLst>
                  <a:ext uri="{FF2B5EF4-FFF2-40B4-BE49-F238E27FC236}">
                    <a16:creationId xmlns:a16="http://schemas.microsoft.com/office/drawing/2014/main" id="{E32124EA-920D-1A43-868C-8E2BBF3D4C70}"/>
                  </a:ext>
                </a:extLst>
              </p:cNvPr>
              <p:cNvSpPr/>
              <p:nvPr/>
            </p:nvSpPr>
            <p:spPr bwMode="auto">
              <a:xfrm>
                <a:off x="6256552" y="1471905"/>
                <a:ext cx="1277218"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Tender. </a:t>
                </a:r>
                <a:r>
                  <a:rPr kumimoji="0" lang="en-US" sz="14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a:sym typeface="Arial"/>
                  </a:rPr>
                  <a:t>Byzan</a:t>
                </a: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a:t>
                </a:r>
              </a:p>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(man-in-the-middle)</a:t>
                </a: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83" name="Rectangle à coins arrondis 30">
                <a:extLst>
                  <a:ext uri="{FF2B5EF4-FFF2-40B4-BE49-F238E27FC236}">
                    <a16:creationId xmlns:a16="http://schemas.microsoft.com/office/drawing/2014/main" id="{CECC39E5-06B7-F54B-9528-BDB59A3D91B8}"/>
                  </a:ext>
                </a:extLst>
              </p:cNvPr>
              <p:cNvSpPr/>
              <p:nvPr/>
            </p:nvSpPr>
            <p:spPr bwMode="auto">
              <a:xfrm>
                <a:off x="7405220" y="3115788"/>
                <a:ext cx="1148325"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Consensus Oracle [2] </a:t>
                </a:r>
                <a:endParaRPr kumimoji="0" lang="en-US" sz="11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a:t>
                </a:r>
                <a:r>
                  <a:rPr kumimoji="0" lang="en-US" sz="10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a:sym typeface="Arial"/>
                  </a:rPr>
                  <a:t>PoX</a:t>
                </a:r>
                <a:r>
                  <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 PBFT)</a:t>
                </a:r>
              </a:p>
            </p:txBody>
          </p:sp>
          <p:sp>
            <p:nvSpPr>
              <p:cNvPr id="84" name="Rectangle à coins arrondis 13">
                <a:extLst>
                  <a:ext uri="{FF2B5EF4-FFF2-40B4-BE49-F238E27FC236}">
                    <a16:creationId xmlns:a16="http://schemas.microsoft.com/office/drawing/2014/main" id="{56EB273A-A8BB-5B40-80A8-36CD42457CA9}"/>
                  </a:ext>
                </a:extLst>
              </p:cNvPr>
              <p:cNvSpPr/>
              <p:nvPr/>
            </p:nvSpPr>
            <p:spPr bwMode="auto">
              <a:xfrm>
                <a:off x="3298986" y="1465896"/>
                <a:ext cx="1411568" cy="720080"/>
              </a:xfrm>
              <a:prstGeom prst="roundRect">
                <a:avLst/>
              </a:prstGeom>
              <a:solidFill>
                <a:srgbClr val="00CC99">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Atomic Swap</a:t>
                </a:r>
              </a:p>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Model</a:t>
                </a:r>
              </a:p>
            </p:txBody>
          </p:sp>
          <p:sp>
            <p:nvSpPr>
              <p:cNvPr id="85" name="Rectangle à coins arrondis 18">
                <a:extLst>
                  <a:ext uri="{FF2B5EF4-FFF2-40B4-BE49-F238E27FC236}">
                    <a16:creationId xmlns:a16="http://schemas.microsoft.com/office/drawing/2014/main" id="{707BBE35-C96A-CE4F-8365-25DD8BB8F9E4}"/>
                  </a:ext>
                </a:extLst>
              </p:cNvPr>
              <p:cNvSpPr/>
              <p:nvPr/>
            </p:nvSpPr>
            <p:spPr bwMode="auto">
              <a:xfrm>
                <a:off x="7533771" y="4050210"/>
                <a:ext cx="1019772"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Broadcast Network Model</a:t>
                </a:r>
                <a:endPar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86" name="Rectangle à coins arrondis 18">
                <a:extLst>
                  <a:ext uri="{FF2B5EF4-FFF2-40B4-BE49-F238E27FC236}">
                    <a16:creationId xmlns:a16="http://schemas.microsoft.com/office/drawing/2014/main" id="{B131F9F9-AA3E-2C48-BF3A-4AEF4D204F52}"/>
                  </a:ext>
                </a:extLst>
              </p:cNvPr>
              <p:cNvSpPr/>
              <p:nvPr/>
            </p:nvSpPr>
            <p:spPr bwMode="auto">
              <a:xfrm>
                <a:off x="1656718" y="4050210"/>
                <a:ext cx="1019772"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p2p Network Model</a:t>
                </a:r>
                <a:endPar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87" name="Rectangle à coins arrondis 18">
                <a:extLst>
                  <a:ext uri="{FF2B5EF4-FFF2-40B4-BE49-F238E27FC236}">
                    <a16:creationId xmlns:a16="http://schemas.microsoft.com/office/drawing/2014/main" id="{3E30C5C0-FB37-614B-A7D3-51547ACF0017}"/>
                  </a:ext>
                </a:extLst>
              </p:cNvPr>
              <p:cNvSpPr/>
              <p:nvPr/>
            </p:nvSpPr>
            <p:spPr bwMode="auto">
              <a:xfrm>
                <a:off x="7554951" y="4966404"/>
                <a:ext cx="1016235"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Automated Testing [3]</a:t>
                </a:r>
                <a:endPar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88" name="Rectangle à coins arrondis 18">
                <a:extLst>
                  <a:ext uri="{FF2B5EF4-FFF2-40B4-BE49-F238E27FC236}">
                    <a16:creationId xmlns:a16="http://schemas.microsoft.com/office/drawing/2014/main" id="{96024CD2-56A0-DF47-BF27-29A0CE69FCEC}"/>
                  </a:ext>
                </a:extLst>
              </p:cNvPr>
              <p:cNvSpPr/>
              <p:nvPr/>
            </p:nvSpPr>
            <p:spPr bwMode="auto">
              <a:xfrm>
                <a:off x="272279" y="4966404"/>
                <a:ext cx="1075161"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Agent</a:t>
                </a:r>
              </a:p>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Environment</a:t>
                </a:r>
              </a:p>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Role</a:t>
                </a:r>
                <a:endPar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89" name="Rectangle à coins arrondis 13">
                <a:extLst>
                  <a:ext uri="{FF2B5EF4-FFF2-40B4-BE49-F238E27FC236}">
                    <a16:creationId xmlns:a16="http://schemas.microsoft.com/office/drawing/2014/main" id="{54EBADBF-AE65-5C4D-A5C2-11D1E6596691}"/>
                  </a:ext>
                </a:extLst>
              </p:cNvPr>
              <p:cNvSpPr/>
              <p:nvPr/>
            </p:nvSpPr>
            <p:spPr bwMode="auto">
              <a:xfrm>
                <a:off x="7579657" y="2257984"/>
                <a:ext cx="1063535" cy="720080"/>
              </a:xfrm>
              <a:prstGeom prst="roundRect">
                <a:avLst/>
              </a:prstGeom>
              <a:solidFill>
                <a:srgbClr val="00CC99">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Another</a:t>
                </a:r>
              </a:p>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Blockchain</a:t>
                </a:r>
              </a:p>
            </p:txBody>
          </p:sp>
          <p:sp>
            <p:nvSpPr>
              <p:cNvPr id="90" name="Rectangle à coins arrondis 13">
                <a:extLst>
                  <a:ext uri="{FF2B5EF4-FFF2-40B4-BE49-F238E27FC236}">
                    <a16:creationId xmlns:a16="http://schemas.microsoft.com/office/drawing/2014/main" id="{0115AFB4-CA1F-D04B-AF1F-67DF6775D05A}"/>
                  </a:ext>
                </a:extLst>
              </p:cNvPr>
              <p:cNvSpPr/>
              <p:nvPr/>
            </p:nvSpPr>
            <p:spPr bwMode="auto">
              <a:xfrm>
                <a:off x="7579657" y="1469940"/>
                <a:ext cx="1063535" cy="720080"/>
              </a:xfrm>
              <a:prstGeom prst="roundRect">
                <a:avLst/>
              </a:prstGeom>
              <a:solidFill>
                <a:srgbClr val="00CC99">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Another</a:t>
                </a:r>
              </a:p>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Model</a:t>
                </a:r>
              </a:p>
            </p:txBody>
          </p:sp>
        </p:grpSp>
        <p:sp>
          <p:nvSpPr>
            <p:cNvPr id="72" name="Rectangle à coins arrondis 18">
              <a:extLst>
                <a:ext uri="{FF2B5EF4-FFF2-40B4-BE49-F238E27FC236}">
                  <a16:creationId xmlns:a16="http://schemas.microsoft.com/office/drawing/2014/main" id="{DEB78F21-D5D9-C144-958D-9EE51E7EE6E3}"/>
                </a:ext>
              </a:extLst>
            </p:cNvPr>
            <p:cNvSpPr/>
            <p:nvPr/>
          </p:nvSpPr>
          <p:spPr bwMode="auto">
            <a:xfrm>
              <a:off x="2274085" y="4792851"/>
              <a:ext cx="1118435" cy="751661"/>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Experimenter</a:t>
              </a:r>
            </a:p>
          </p:txBody>
        </p:sp>
      </p:grpSp>
      <p:sp>
        <p:nvSpPr>
          <p:cNvPr id="91" name="Rectangle à coins arrondis 18">
            <a:extLst>
              <a:ext uri="{FF2B5EF4-FFF2-40B4-BE49-F238E27FC236}">
                <a16:creationId xmlns:a16="http://schemas.microsoft.com/office/drawing/2014/main" id="{280F92F9-1400-BB47-B3F7-261164148E9B}"/>
              </a:ext>
            </a:extLst>
          </p:cNvPr>
          <p:cNvSpPr/>
          <p:nvPr/>
        </p:nvSpPr>
        <p:spPr bwMode="auto">
          <a:xfrm>
            <a:off x="1611721" y="4189949"/>
            <a:ext cx="1218281" cy="751661"/>
          </a:xfrm>
          <a:prstGeom prst="roundRect">
            <a:avLst/>
          </a:prstGeom>
          <a:solidFill>
            <a:srgbClr val="FFC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
                <a:srgbClr val="000000"/>
              </a:buClr>
              <a:buSzPct val="100000"/>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Physical Environment Model</a:t>
            </a:r>
            <a:endParaRPr kumimoji="0" lang="en-US"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Tree>
    <p:extLst>
      <p:ext uri="{BB962C8B-B14F-4D97-AF65-F5344CB8AC3E}">
        <p14:creationId xmlns:p14="http://schemas.microsoft.com/office/powerpoint/2010/main" val="250048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4" name="Espace réservé du numéro de diapositive 3"/>
          <p:cNvSpPr>
            <a:spLocks noGrp="1"/>
          </p:cNvSpPr>
          <p:nvPr>
            <p:ph type="sldNum" idx="12"/>
          </p:nvPr>
        </p:nvSpPr>
        <p:spPr/>
        <p:txBody>
          <a:bodyPr/>
          <a:lstStyle/>
          <a:p>
            <a:pPr>
              <a:defRPr/>
            </a:pPr>
            <a:fld id="{36B660F3-959D-4D7D-8C40-EEC750E80181}" type="slidenum">
              <a:rPr lang="en-US" altLang="en-US" smtClean="0"/>
              <a:pPr>
                <a:defRPr/>
              </a:pPr>
              <a:t>32</a:t>
            </a:fld>
            <a:endParaRPr lang="en-US" altLang="en-US"/>
          </a:p>
        </p:txBody>
      </p:sp>
      <p:sp>
        <p:nvSpPr>
          <p:cNvPr id="6" name="Text Box 1"/>
          <p:cNvSpPr txBox="1">
            <a:spLocks noChangeArrowheads="1"/>
          </p:cNvSpPr>
          <p:nvPr/>
        </p:nvSpPr>
        <p:spPr bwMode="auto">
          <a:xfrm>
            <a:off x="1519238" y="198438"/>
            <a:ext cx="10279062" cy="830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9pPr>
          </a:lstStyle>
          <a:p>
            <a:pPr eaLnBrk="1">
              <a:buClrTx/>
              <a:buFontTx/>
              <a:buNone/>
            </a:pPr>
            <a:r>
              <a:rPr lang="en-US" altLang="en-US" sz="4000" b="1" dirty="0">
                <a:solidFill>
                  <a:srgbClr val="000000"/>
                </a:solidFill>
                <a:latin typeface="Gill Sans" pitchFamily="32" charset="0"/>
                <a:cs typeface="Gill Sans" pitchFamily="32" charset="0"/>
              </a:rPr>
              <a:t>Analyses of Possible Configurations</a:t>
            </a:r>
            <a:endParaRPr lang="tr-TR" altLang="en-US" sz="4000" b="1" dirty="0">
              <a:solidFill>
                <a:srgbClr val="000000"/>
              </a:solidFill>
              <a:latin typeface="Gill Sans" pitchFamily="32" charset="0"/>
              <a:cs typeface="Gill Sans" pitchFamily="32" charset="0"/>
            </a:endParaRPr>
          </a:p>
        </p:txBody>
      </p:sp>
      <p:pic>
        <p:nvPicPr>
          <p:cNvPr id="5" name="Picture 4">
            <a:extLst>
              <a:ext uri="{FF2B5EF4-FFF2-40B4-BE49-F238E27FC236}">
                <a16:creationId xmlns:a16="http://schemas.microsoft.com/office/drawing/2014/main" id="{F23F3D40-B9A9-104F-836D-1C60D743D1EF}"/>
              </a:ext>
            </a:extLst>
          </p:cNvPr>
          <p:cNvPicPr>
            <a:picLocks noChangeAspect="1"/>
          </p:cNvPicPr>
          <p:nvPr/>
        </p:nvPicPr>
        <p:blipFill>
          <a:blip r:embed="rId2"/>
          <a:stretch>
            <a:fillRect/>
          </a:stretch>
        </p:blipFill>
        <p:spPr>
          <a:xfrm>
            <a:off x="696194" y="1124743"/>
            <a:ext cx="10657184" cy="5207027"/>
          </a:xfrm>
          <a:prstGeom prst="rect">
            <a:avLst/>
          </a:prstGeom>
        </p:spPr>
      </p:pic>
      <p:sp>
        <p:nvSpPr>
          <p:cNvPr id="7" name="Rectangle 6">
            <a:extLst>
              <a:ext uri="{FF2B5EF4-FFF2-40B4-BE49-F238E27FC236}">
                <a16:creationId xmlns:a16="http://schemas.microsoft.com/office/drawing/2014/main" id="{7448A916-9CFF-2145-B2EA-781107A01F11}"/>
              </a:ext>
            </a:extLst>
          </p:cNvPr>
          <p:cNvSpPr/>
          <p:nvPr/>
        </p:nvSpPr>
        <p:spPr bwMode="auto">
          <a:xfrm>
            <a:off x="552178" y="2060848"/>
            <a:ext cx="576064" cy="201622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tr-TR" sz="1800" b="0" i="0" u="none" strike="noStrike" cap="none" normalizeH="0" baseline="0">
              <a:ln>
                <a:noFill/>
              </a:ln>
              <a:solidFill>
                <a:schemeClr val="bg1"/>
              </a:solidFill>
              <a:effectLst/>
              <a:latin typeface="Calibri" panose="020F0502020204030204" pitchFamily="34" charset="0"/>
              <a:cs typeface="Noto Serif CJK SC" charset="0"/>
            </a:endParaRPr>
          </a:p>
        </p:txBody>
      </p:sp>
    </p:spTree>
    <p:extLst>
      <p:ext uri="{BB962C8B-B14F-4D97-AF65-F5344CB8AC3E}">
        <p14:creationId xmlns:p14="http://schemas.microsoft.com/office/powerpoint/2010/main" val="1650347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Conclusions</a:t>
            </a:r>
            <a:endParaRPr lang="fr-FR" dirty="0"/>
          </a:p>
        </p:txBody>
      </p:sp>
      <p:sp>
        <p:nvSpPr>
          <p:cNvPr id="3" name="Espace réservé du texte 2"/>
          <p:cNvSpPr>
            <a:spLocks noGrp="1"/>
          </p:cNvSpPr>
          <p:nvPr>
            <p:ph type="body" idx="1"/>
          </p:nvPr>
        </p:nvSpPr>
        <p:spPr/>
        <p:txBody>
          <a:bodyPr/>
          <a:lstStyle/>
          <a:p>
            <a:pPr marL="457200" indent="-457200">
              <a:buFont typeface="Arial" panose="020B0604020202020204" pitchFamily="34" charset="0"/>
              <a:buChar char="•"/>
            </a:pPr>
            <a:r>
              <a:rPr lang="en-US" sz="2400" dirty="0"/>
              <a:t>MAX is an </a:t>
            </a:r>
            <a:r>
              <a:rPr lang="en-US" sz="2400" b="1" dirty="0"/>
              <a:t>analytical tool </a:t>
            </a:r>
            <a:r>
              <a:rPr lang="en-US" sz="2400" dirty="0"/>
              <a:t>that </a:t>
            </a:r>
          </a:p>
          <a:p>
            <a:pPr marL="857250" lvl="1" indent="-457200">
              <a:buFont typeface="Arial" panose="020B0604020202020204" pitchFamily="34" charset="0"/>
              <a:buChar char="•"/>
            </a:pPr>
            <a:r>
              <a:rPr lang="en-US" sz="2400" dirty="0"/>
              <a:t>aims to foster innovation and experimentation </a:t>
            </a:r>
          </a:p>
          <a:p>
            <a:pPr marL="857250" lvl="1" indent="-457200">
              <a:buFont typeface="Arial" panose="020B0604020202020204" pitchFamily="34" charset="0"/>
              <a:buChar char="•"/>
            </a:pPr>
            <a:r>
              <a:rPr lang="en-US" sz="2400" dirty="0"/>
              <a:t>with the use </a:t>
            </a:r>
            <a:r>
              <a:rPr lang="en-US" sz="2400" b="1" dirty="0"/>
              <a:t>agent-based modeling</a:t>
            </a:r>
            <a:r>
              <a:rPr lang="en-US" sz="2400" dirty="0"/>
              <a:t>,</a:t>
            </a:r>
          </a:p>
          <a:p>
            <a:pPr marL="857250" lvl="1" indent="-457200">
              <a:buFont typeface="Arial" panose="020B0604020202020204" pitchFamily="34" charset="0"/>
              <a:buChar char="•"/>
            </a:pPr>
            <a:r>
              <a:rPr lang="en-US" sz="2400" dirty="0"/>
              <a:t>which provides necessary </a:t>
            </a:r>
            <a:r>
              <a:rPr lang="en-US" sz="2400" b="1" dirty="0"/>
              <a:t>abstractions</a:t>
            </a:r>
            <a:r>
              <a:rPr lang="en-US" sz="2400" dirty="0"/>
              <a:t> and properties for </a:t>
            </a:r>
            <a:r>
              <a:rPr lang="en-US" sz="2400" b="1" dirty="0"/>
              <a:t>realistic modeling </a:t>
            </a:r>
            <a:r>
              <a:rPr lang="en-US" sz="2400" dirty="0"/>
              <a:t>of blockchain systems,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Using MAX, it is possible to use/integrate other AI techniques like</a:t>
            </a:r>
          </a:p>
          <a:p>
            <a:pPr marL="857250" lvl="1" indent="-457200">
              <a:buFont typeface="Arial" panose="020B0604020202020204" pitchFamily="34" charset="0"/>
              <a:buChar char="•"/>
            </a:pPr>
            <a:r>
              <a:rPr lang="en-US" sz="2400" dirty="0"/>
              <a:t>machine learning and </a:t>
            </a:r>
          </a:p>
          <a:p>
            <a:pPr marL="857250" lvl="1" indent="-457200">
              <a:buFont typeface="Arial" panose="020B0604020202020204" pitchFamily="34" charset="0"/>
              <a:buChar char="•"/>
            </a:pPr>
            <a:r>
              <a:rPr lang="en-US" sz="2400" b="1" dirty="0"/>
              <a:t>reinforcement learning</a:t>
            </a:r>
          </a:p>
          <a:p>
            <a:pPr marL="857250" lvl="1" indent="-457200">
              <a:buFont typeface="Arial" panose="020B0604020202020204" pitchFamily="34" charset="0"/>
              <a:buChar char="•"/>
            </a:pPr>
            <a:endParaRPr lang="en-US" sz="2400" dirty="0"/>
          </a:p>
        </p:txBody>
      </p:sp>
      <p:sp>
        <p:nvSpPr>
          <p:cNvPr id="6" name="Espace réservé du pied de page 5"/>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7" name="Espace réservé du numéro de diapositive 6"/>
          <p:cNvSpPr>
            <a:spLocks noGrp="1"/>
          </p:cNvSpPr>
          <p:nvPr>
            <p:ph type="sldNum" idx="12"/>
          </p:nvPr>
        </p:nvSpPr>
        <p:spPr/>
        <p:txBody>
          <a:bodyPr/>
          <a:lstStyle/>
          <a:p>
            <a:pPr>
              <a:defRPr/>
            </a:pPr>
            <a:fld id="{BF8C1D3C-FD4C-40D8-B1FE-CFD3DCC2220F}" type="slidenum">
              <a:rPr lang="en-US" altLang="en-US" smtClean="0"/>
              <a:pPr>
                <a:defRPr/>
              </a:pPr>
              <a:t>33</a:t>
            </a:fld>
            <a:endParaRPr lang="en-US" altLang="en-US"/>
          </a:p>
        </p:txBody>
      </p:sp>
    </p:spTree>
    <p:extLst>
      <p:ext uri="{BB962C8B-B14F-4D97-AF65-F5344CB8AC3E}">
        <p14:creationId xmlns:p14="http://schemas.microsoft.com/office/powerpoint/2010/main" val="1795794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pied de page 2"/>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4" name="Espace réservé du numéro de diapositive 3"/>
          <p:cNvSpPr>
            <a:spLocks noGrp="1"/>
          </p:cNvSpPr>
          <p:nvPr>
            <p:ph type="sldNum" idx="12"/>
          </p:nvPr>
        </p:nvSpPr>
        <p:spPr/>
        <p:txBody>
          <a:bodyPr/>
          <a:lstStyle/>
          <a:p>
            <a:pPr>
              <a:defRPr/>
            </a:pPr>
            <a:fld id="{36B660F3-959D-4D7D-8C40-EEC750E80181}" type="slidenum">
              <a:rPr lang="en-US" altLang="en-US" smtClean="0"/>
              <a:pPr>
                <a:defRPr/>
              </a:pPr>
              <a:t>34</a:t>
            </a:fld>
            <a:endParaRPr lang="en-US" altLang="en-US"/>
          </a:p>
        </p:txBody>
      </p:sp>
      <p:sp>
        <p:nvSpPr>
          <p:cNvPr id="5" name="Titre 1"/>
          <p:cNvSpPr txBox="1">
            <a:spLocks/>
          </p:cNvSpPr>
          <p:nvPr/>
        </p:nvSpPr>
        <p:spPr>
          <a:xfrm>
            <a:off x="1519238" y="198438"/>
            <a:ext cx="10274300" cy="825500"/>
          </a:xfrm>
          <a:prstGeom prst="rect">
            <a:avLst/>
          </a:prstGeom>
        </p:spPr>
        <p:txBody>
          <a:bodyPr/>
          <a:lst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000" b="1" kern="1200">
                <a:solidFill>
                  <a:srgbClr val="0000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9pPr>
          </a:lstStyle>
          <a:p>
            <a:r>
              <a:rPr lang="en-US" dirty="0"/>
              <a:t>Conclusions (cont.)</a:t>
            </a:r>
            <a:endParaRPr lang="fr-FR" dirty="0"/>
          </a:p>
        </p:txBody>
      </p:sp>
      <p:sp>
        <p:nvSpPr>
          <p:cNvPr id="7" name="Espace réservé du texte 2"/>
          <p:cNvSpPr txBox="1">
            <a:spLocks/>
          </p:cNvSpPr>
          <p:nvPr/>
        </p:nvSpPr>
        <p:spPr>
          <a:xfrm>
            <a:off x="379413" y="1198563"/>
            <a:ext cx="11414125" cy="5126037"/>
          </a:xfrm>
          <a:prstGeom prst="rect">
            <a:avLst/>
          </a:prstGeom>
        </p:spPr>
        <p:txBody>
          <a:bodyPr/>
          <a:lstStyle>
            <a:lvl1pPr marL="342900" indent="-3429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3pPr>
            <a:lvl4pPr marL="16002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4pPr>
            <a:lvl5pPr marL="20574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2400" dirty="0"/>
              <a:t>MAX aims to provide a scalable, enterprise ready platform that harnesses the power of agent-based modeling (and AI) to unlock the power of advanced simulation for blockchain systems.</a:t>
            </a:r>
          </a:p>
          <a:p>
            <a:pPr marL="857250" lvl="1" indent="-457200">
              <a:buFont typeface="Arial" panose="020B0604020202020204" pitchFamily="34" charset="0"/>
              <a:buChar char="•"/>
            </a:pPr>
            <a:r>
              <a:rPr lang="en-US" sz="2400" dirty="0"/>
              <a:t>Optimize </a:t>
            </a:r>
            <a:r>
              <a:rPr lang="en-US" sz="2400" b="1" dirty="0"/>
              <a:t>the performance </a:t>
            </a:r>
            <a:r>
              <a:rPr lang="en-US" sz="2400" dirty="0"/>
              <a:t>of your execution systems and algorithms in order to attract and retain participants (e.g., clients, users).</a:t>
            </a:r>
          </a:p>
          <a:p>
            <a:pPr marL="857250" lvl="1" indent="-457200">
              <a:buFont typeface="Arial" panose="020B0604020202020204" pitchFamily="34" charset="0"/>
              <a:buChar char="•"/>
            </a:pPr>
            <a:r>
              <a:rPr lang="en-US" sz="2400" dirty="0"/>
              <a:t>Explore </a:t>
            </a:r>
            <a:r>
              <a:rPr lang="en-US" sz="2400" b="1" dirty="0"/>
              <a:t>extreme situations</a:t>
            </a:r>
            <a:r>
              <a:rPr lang="en-US" sz="2400" dirty="0"/>
              <a:t>, accurately model their impact and better design your system.</a:t>
            </a:r>
          </a:p>
          <a:p>
            <a:pPr marL="857250" lvl="1" indent="-457200">
              <a:buFont typeface="Arial" panose="020B0604020202020204" pitchFamily="34" charset="0"/>
              <a:buChar char="•"/>
            </a:pPr>
            <a:r>
              <a:rPr lang="en-US" sz="2400" dirty="0"/>
              <a:t>Reduce your cost by using a </a:t>
            </a:r>
            <a:r>
              <a:rPr lang="en-US" sz="2400" b="1" dirty="0"/>
              <a:t>virtual environment</a:t>
            </a:r>
            <a:r>
              <a:rPr lang="en-US" sz="2400" dirty="0"/>
              <a:t>.</a:t>
            </a:r>
          </a:p>
          <a:p>
            <a:pPr marL="857250" lvl="1" indent="-457200">
              <a:buFont typeface="Arial" panose="020B0604020202020204" pitchFamily="34" charset="0"/>
              <a:buChar char="•"/>
            </a:pPr>
            <a:r>
              <a:rPr lang="en-US" sz="2400" dirty="0"/>
              <a:t>Run multiple </a:t>
            </a:r>
            <a:r>
              <a:rPr lang="en-US" sz="2400" b="1" dirty="0"/>
              <a:t>what-if scenarios </a:t>
            </a:r>
            <a:r>
              <a:rPr lang="en-US" sz="2400" dirty="0"/>
              <a:t>for a range of use cases to proactively revise your strategy.</a:t>
            </a:r>
          </a:p>
          <a:p>
            <a:pPr marL="857250" lvl="1" indent="-457200">
              <a:buFont typeface="Arial" panose="020B0604020202020204" pitchFamily="34" charset="0"/>
              <a:buChar char="•"/>
            </a:pPr>
            <a:endParaRPr lang="en-US" sz="2400" dirty="0"/>
          </a:p>
          <a:p>
            <a:pPr marL="857250" lvl="1" indent="-457200">
              <a:buFont typeface="Arial" panose="020B0604020202020204" pitchFamily="34" charset="0"/>
              <a:buChar char="•"/>
            </a:pPr>
            <a:endParaRPr lang="en-US" sz="2400" dirty="0"/>
          </a:p>
        </p:txBody>
      </p:sp>
    </p:spTree>
    <p:extLst>
      <p:ext uri="{BB962C8B-B14F-4D97-AF65-F5344CB8AC3E}">
        <p14:creationId xmlns:p14="http://schemas.microsoft.com/office/powerpoint/2010/main" val="493477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AutoShape 1"/>
          <p:cNvSpPr>
            <a:spLocks noChangeArrowheads="1"/>
          </p:cNvSpPr>
          <p:nvPr/>
        </p:nvSpPr>
        <p:spPr bwMode="auto">
          <a:xfrm>
            <a:off x="5757863" y="2725738"/>
            <a:ext cx="4384675" cy="1004887"/>
          </a:xfrm>
          <a:custGeom>
            <a:avLst/>
            <a:gdLst>
              <a:gd name="T0" fmla="*/ 445031927 w 21600"/>
              <a:gd name="T1" fmla="*/ 0 h 21600"/>
              <a:gd name="T2" fmla="*/ 890063651 w 21600"/>
              <a:gd name="T3" fmla="*/ 23374974 h 21600"/>
              <a:gd name="T4" fmla="*/ 445031927 w 21600"/>
              <a:gd name="T5" fmla="*/ 46749902 h 21600"/>
              <a:gd name="T6" fmla="*/ 0 w 21600"/>
              <a:gd name="T7" fmla="*/ 2337497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9pPr>
          </a:lstStyle>
          <a:p>
            <a:pPr eaLnBrk="1">
              <a:buClrTx/>
              <a:buFontTx/>
              <a:buNone/>
            </a:pPr>
            <a:r>
              <a:rPr lang="en-US" altLang="en-US" sz="6000" b="1">
                <a:solidFill>
                  <a:srgbClr val="000000"/>
                </a:solidFill>
                <a:latin typeface="Arial" panose="020B0604020202020204" pitchFamily="34" charset="0"/>
                <a:cs typeface="Arial" panose="020B0604020202020204" pitchFamily="34" charset="0"/>
              </a:rPr>
              <a:t>Thank you!</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94" y="11500"/>
            <a:ext cx="12192000" cy="817561"/>
          </a:xfrm>
        </p:spPr>
        <p:txBody>
          <a:bodyPr/>
          <a:lstStyle/>
          <a:p>
            <a:r>
              <a:rPr lang="en-US" b="1" dirty="0"/>
              <a:t>Energy Performance Contracts</a:t>
            </a:r>
            <a:endParaRPr lang="fr-FR" b="1" dirty="0"/>
          </a:p>
        </p:txBody>
      </p:sp>
      <p:pic>
        <p:nvPicPr>
          <p:cNvPr id="3" name="Image 2"/>
          <p:cNvPicPr>
            <a:picLocks noChangeAspect="1"/>
          </p:cNvPicPr>
          <p:nvPr/>
        </p:nvPicPr>
        <p:blipFill>
          <a:blip r:embed="rId3"/>
          <a:stretch>
            <a:fillRect/>
          </a:stretch>
        </p:blipFill>
        <p:spPr>
          <a:xfrm>
            <a:off x="7692616" y="2301714"/>
            <a:ext cx="4294725" cy="2877667"/>
          </a:xfrm>
          <a:prstGeom prst="rect">
            <a:avLst/>
          </a:prstGeom>
          <a:ln>
            <a:noFill/>
          </a:ln>
        </p:spPr>
        <p:style>
          <a:lnRef idx="2">
            <a:schemeClr val="accent1"/>
          </a:lnRef>
          <a:fillRef idx="1">
            <a:schemeClr val="lt1"/>
          </a:fillRef>
          <a:effectRef idx="0">
            <a:schemeClr val="accent1"/>
          </a:effectRef>
          <a:fontRef idx="minor">
            <a:schemeClr val="dk1"/>
          </a:fontRef>
        </p:style>
      </p:pic>
      <p:sp>
        <p:nvSpPr>
          <p:cNvPr id="4" name="ZoneTexte 3"/>
          <p:cNvSpPr txBox="1"/>
          <p:nvPr/>
        </p:nvSpPr>
        <p:spPr>
          <a:xfrm flipH="1">
            <a:off x="357316" y="1445923"/>
            <a:ext cx="10832490" cy="67710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defTabSz="1219170" eaLnBrk="1" fontAlgn="auto" hangingPunct="1">
              <a:spcBef>
                <a:spcPts val="0"/>
              </a:spcBef>
              <a:spcAft>
                <a:spcPts val="0"/>
              </a:spcAft>
              <a:buFont typeface="Arial" panose="020B0604020202020204" pitchFamily="34" charset="0"/>
              <a:buChar char="•"/>
            </a:pPr>
            <a:r>
              <a:rPr lang="en-US" sz="2000" dirty="0">
                <a:solidFill>
                  <a:srgbClr val="39393B"/>
                </a:solidFill>
                <a:latin typeface="Trebuchet MS" panose="020B0603020202020204"/>
              </a:rPr>
              <a:t>an </a:t>
            </a:r>
            <a:r>
              <a:rPr lang="en-US" sz="2000" b="1" dirty="0">
                <a:solidFill>
                  <a:srgbClr val="FF0000"/>
                </a:solidFill>
                <a:latin typeface="Trebuchet MS" panose="020B0603020202020204"/>
              </a:rPr>
              <a:t>intelligent</a:t>
            </a:r>
            <a:r>
              <a:rPr lang="en-US" sz="2000" dirty="0">
                <a:solidFill>
                  <a:srgbClr val="39393B"/>
                </a:solidFill>
                <a:latin typeface="Trebuchet MS" panose="020B0603020202020204"/>
              </a:rPr>
              <a:t> contractual framework where</a:t>
            </a:r>
          </a:p>
          <a:p>
            <a:pPr marL="952485" lvl="1" indent="-342900" defTabSz="1219170" eaLnBrk="1" fontAlgn="auto" hangingPunct="1">
              <a:spcBef>
                <a:spcPts val="0"/>
              </a:spcBef>
              <a:spcAft>
                <a:spcPts val="0"/>
              </a:spcAft>
              <a:buFont typeface="Arial" panose="020B0604020202020204" pitchFamily="34" charset="0"/>
              <a:buChar char="•"/>
            </a:pPr>
            <a:r>
              <a:rPr lang="en-US" dirty="0">
                <a:solidFill>
                  <a:srgbClr val="39393B"/>
                </a:solidFill>
                <a:latin typeface="Trebuchet MS" panose="020B0603020202020204"/>
              </a:rPr>
              <a:t>energy savings (</a:t>
            </a:r>
            <a:r>
              <a:rPr lang="en-US" b="1" dirty="0">
                <a:solidFill>
                  <a:srgbClr val="FF0000"/>
                </a:solidFill>
                <a:latin typeface="Trebuchet MS" panose="020B0603020202020204"/>
              </a:rPr>
              <a:t>S</a:t>
            </a:r>
            <a:r>
              <a:rPr lang="en-US" dirty="0">
                <a:solidFill>
                  <a:srgbClr val="39393B"/>
                </a:solidFill>
                <a:latin typeface="Trebuchet MS" panose="020B0603020202020204"/>
              </a:rPr>
              <a:t>) = a predictive baseline model (</a:t>
            </a:r>
            <a:r>
              <a:rPr lang="en-US" b="1" dirty="0" err="1">
                <a:solidFill>
                  <a:srgbClr val="FF0000"/>
                </a:solidFill>
                <a:latin typeface="Trebuchet MS" panose="020B0603020202020204"/>
              </a:rPr>
              <a:t>E</a:t>
            </a:r>
            <a:r>
              <a:rPr lang="en-US" b="1" baseline="-25000" dirty="0" err="1">
                <a:solidFill>
                  <a:srgbClr val="FF0000"/>
                </a:solidFill>
                <a:latin typeface="Trebuchet MS" panose="020B0603020202020204"/>
              </a:rPr>
              <a:t>b</a:t>
            </a:r>
            <a:r>
              <a:rPr lang="en-US" dirty="0">
                <a:solidFill>
                  <a:srgbClr val="39393B"/>
                </a:solidFill>
                <a:latin typeface="Trebuchet MS" panose="020B0603020202020204"/>
              </a:rPr>
              <a:t>) – the actual consumption (</a:t>
            </a:r>
            <a:r>
              <a:rPr lang="en-US" b="1" dirty="0">
                <a:solidFill>
                  <a:srgbClr val="FF0000"/>
                </a:solidFill>
                <a:latin typeface="Trebuchet MS" panose="020B0603020202020204"/>
              </a:rPr>
              <a:t>E</a:t>
            </a:r>
            <a:r>
              <a:rPr lang="en-US" dirty="0">
                <a:solidFill>
                  <a:srgbClr val="39393B"/>
                </a:solidFill>
                <a:latin typeface="Trebuchet MS" panose="020B0603020202020204"/>
              </a:rPr>
              <a:t>)</a:t>
            </a:r>
          </a:p>
        </p:txBody>
      </p:sp>
      <p:sp>
        <p:nvSpPr>
          <p:cNvPr id="5" name="ZoneTexte 4"/>
          <p:cNvSpPr txBox="1"/>
          <p:nvPr/>
        </p:nvSpPr>
        <p:spPr>
          <a:xfrm>
            <a:off x="3456757" y="5705425"/>
            <a:ext cx="6823545"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defTabSz="1219170" eaLnBrk="1" fontAlgn="auto" hangingPunct="1">
              <a:spcBef>
                <a:spcPts val="0"/>
              </a:spcBef>
              <a:spcAft>
                <a:spcPts val="0"/>
              </a:spcAft>
              <a:buFont typeface="Arial" panose="020B0604020202020204" pitchFamily="34" charset="0"/>
              <a:buChar char="•"/>
            </a:pPr>
            <a:r>
              <a:rPr lang="en-US" sz="2000" b="1" dirty="0">
                <a:solidFill>
                  <a:srgbClr val="FF0000"/>
                </a:solidFill>
                <a:latin typeface="Trebuchet MS" panose="020B0603020202020204"/>
              </a:rPr>
              <a:t>savings</a:t>
            </a:r>
            <a:r>
              <a:rPr lang="en-US" sz="2000" dirty="0">
                <a:solidFill>
                  <a:srgbClr val="39393B"/>
                </a:solidFill>
                <a:latin typeface="Trebuchet MS" panose="020B0603020202020204"/>
              </a:rPr>
              <a:t> are generally computed on a basis of </a:t>
            </a:r>
            <a:r>
              <a:rPr lang="en-US" sz="2000" b="1" dirty="0">
                <a:solidFill>
                  <a:srgbClr val="FF0000"/>
                </a:solidFill>
                <a:latin typeface="Trebuchet MS" panose="020B0603020202020204"/>
              </a:rPr>
              <a:t>one month</a:t>
            </a:r>
            <a:r>
              <a:rPr lang="en-US" sz="2000" dirty="0">
                <a:solidFill>
                  <a:srgbClr val="39393B"/>
                </a:solidFill>
                <a:latin typeface="Trebuchet MS" panose="020B0603020202020204"/>
              </a:rPr>
              <a:t> and </a:t>
            </a:r>
            <a:r>
              <a:rPr lang="en-US" sz="2000" b="1" dirty="0">
                <a:solidFill>
                  <a:srgbClr val="FF0000"/>
                </a:solidFill>
                <a:latin typeface="Trebuchet MS" panose="020B0603020202020204"/>
              </a:rPr>
              <a:t>financial transactions </a:t>
            </a:r>
            <a:r>
              <a:rPr lang="en-US" sz="2000" dirty="0">
                <a:solidFill>
                  <a:srgbClr val="39393B"/>
                </a:solidFill>
                <a:latin typeface="Trebuchet MS" panose="020B0603020202020204"/>
              </a:rPr>
              <a:t>occurs </a:t>
            </a:r>
            <a:r>
              <a:rPr lang="en-US" sz="2000" b="1" dirty="0">
                <a:solidFill>
                  <a:srgbClr val="FF0000"/>
                </a:solidFill>
                <a:latin typeface="Trebuchet MS" panose="020B0603020202020204"/>
              </a:rPr>
              <a:t>once a year</a:t>
            </a:r>
            <a:r>
              <a:rPr lang="en-US" sz="2000" dirty="0">
                <a:solidFill>
                  <a:srgbClr val="39393B"/>
                </a:solidFill>
                <a:latin typeface="Trebuchet MS" panose="020B0603020202020204"/>
              </a:rPr>
              <a:t>.</a:t>
            </a:r>
          </a:p>
        </p:txBody>
      </p:sp>
      <p:grpSp>
        <p:nvGrpSpPr>
          <p:cNvPr id="11" name="Groupe 10"/>
          <p:cNvGrpSpPr/>
          <p:nvPr/>
        </p:nvGrpSpPr>
        <p:grpSpPr>
          <a:xfrm>
            <a:off x="2586343" y="3367344"/>
            <a:ext cx="2944623" cy="1548519"/>
            <a:chOff x="2508304" y="3155028"/>
            <a:chExt cx="2944623" cy="1548519"/>
          </a:xfrm>
        </p:grpSpPr>
        <p:pic>
          <p:nvPicPr>
            <p:cNvPr id="6" name="Image 5"/>
            <p:cNvPicPr>
              <a:picLocks noChangeAspect="1"/>
            </p:cNvPicPr>
            <p:nvPr/>
          </p:nvPicPr>
          <p:blipFill>
            <a:blip r:embed="rId4"/>
            <a:stretch>
              <a:fillRect/>
            </a:stretch>
          </p:blipFill>
          <p:spPr>
            <a:xfrm>
              <a:off x="2508304" y="3155028"/>
              <a:ext cx="2944623" cy="1548518"/>
            </a:xfrm>
            <a:prstGeom prst="rect">
              <a:avLst/>
            </a:prstGeom>
          </p:spPr>
        </p:pic>
        <p:sp>
          <p:nvSpPr>
            <p:cNvPr id="10" name="Rectangle 9"/>
            <p:cNvSpPr/>
            <p:nvPr/>
          </p:nvSpPr>
          <p:spPr>
            <a:xfrm>
              <a:off x="3981919" y="3155029"/>
              <a:ext cx="1471008" cy="15485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grpSp>
      <p:cxnSp>
        <p:nvCxnSpPr>
          <p:cNvPr id="15" name="Connecteur en angle 14"/>
          <p:cNvCxnSpPr>
            <a:stCxn id="41" idx="6"/>
            <a:endCxn id="6" idx="1"/>
          </p:cNvCxnSpPr>
          <p:nvPr/>
        </p:nvCxnSpPr>
        <p:spPr>
          <a:xfrm flipV="1">
            <a:off x="1806754" y="4141603"/>
            <a:ext cx="779588" cy="774259"/>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en angle 16"/>
          <p:cNvCxnSpPr>
            <a:stCxn id="37" idx="6"/>
            <a:endCxn id="6" idx="1"/>
          </p:cNvCxnSpPr>
          <p:nvPr/>
        </p:nvCxnSpPr>
        <p:spPr>
          <a:xfrm>
            <a:off x="1811580" y="3304442"/>
            <a:ext cx="774763" cy="837160"/>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à coins arrondis 28"/>
          <p:cNvSpPr/>
          <p:nvPr/>
        </p:nvSpPr>
        <p:spPr>
          <a:xfrm>
            <a:off x="3519815" y="2456641"/>
            <a:ext cx="1200126" cy="446858"/>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r>
              <a:rPr lang="en-US" sz="1400" dirty="0">
                <a:solidFill>
                  <a:srgbClr val="FFFFFF"/>
                </a:solidFill>
                <a:latin typeface="Trebuchet MS" panose="020B0603020202020204"/>
              </a:rPr>
              <a:t>Linear</a:t>
            </a:r>
            <a:r>
              <a:rPr lang="tr-TR" sz="1400" dirty="0">
                <a:solidFill>
                  <a:srgbClr val="FFFFFF"/>
                </a:solidFill>
                <a:latin typeface="Trebuchet MS" panose="020B0603020202020204"/>
              </a:rPr>
              <a:t>:</a:t>
            </a:r>
            <a:endParaRPr lang="en-US" sz="1400" dirty="0">
              <a:solidFill>
                <a:srgbClr val="FFFFFF"/>
              </a:solidFill>
              <a:latin typeface="Trebuchet MS" panose="020B0603020202020204"/>
            </a:endParaRPr>
          </a:p>
          <a:p>
            <a:pPr algn="ctr" defTabSz="1219170" eaLnBrk="1" fontAlgn="auto" hangingPunct="1">
              <a:spcBef>
                <a:spcPts val="0"/>
              </a:spcBef>
              <a:spcAft>
                <a:spcPts val="0"/>
              </a:spcAft>
            </a:pPr>
            <a:r>
              <a:rPr lang="en-US" sz="1400" dirty="0">
                <a:solidFill>
                  <a:srgbClr val="FFFFFF"/>
                </a:solidFill>
                <a:latin typeface="Trebuchet MS" panose="020B0603020202020204"/>
              </a:rPr>
              <a:t>R scripts</a:t>
            </a:r>
            <a:r>
              <a:rPr lang="tr-TR" sz="1400" dirty="0">
                <a:solidFill>
                  <a:srgbClr val="FFFFFF"/>
                </a:solidFill>
                <a:latin typeface="Trebuchet MS" panose="020B0603020202020204"/>
              </a:rPr>
              <a:t>...</a:t>
            </a:r>
            <a:endParaRPr lang="fr-FR" sz="2400" dirty="0">
              <a:solidFill>
                <a:srgbClr val="FFFFFF"/>
              </a:solidFill>
              <a:latin typeface="Trebuchet MS" panose="020B0603020202020204"/>
            </a:endParaRPr>
          </a:p>
        </p:txBody>
      </p:sp>
      <p:sp>
        <p:nvSpPr>
          <p:cNvPr id="30" name="Rectangle à coins arrondis 29"/>
          <p:cNvSpPr/>
          <p:nvPr/>
        </p:nvSpPr>
        <p:spPr>
          <a:xfrm>
            <a:off x="4993962" y="2450831"/>
            <a:ext cx="1824571" cy="738309"/>
          </a:xfrm>
          <a:prstGeom prst="round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r>
              <a:rPr lang="en-US" sz="1400" dirty="0">
                <a:solidFill>
                  <a:srgbClr val="FFFFFF"/>
                </a:solidFill>
                <a:latin typeface="Trebuchet MS" panose="020B0603020202020204"/>
              </a:rPr>
              <a:t>Complex</a:t>
            </a:r>
            <a:r>
              <a:rPr lang="tr-TR" sz="1400" dirty="0">
                <a:solidFill>
                  <a:srgbClr val="FFFFFF"/>
                </a:solidFill>
                <a:latin typeface="Trebuchet MS" panose="020B0603020202020204"/>
              </a:rPr>
              <a:t>:</a:t>
            </a:r>
            <a:endParaRPr lang="en-US" sz="1400" dirty="0">
              <a:solidFill>
                <a:srgbClr val="FFFFFF"/>
              </a:solidFill>
              <a:latin typeface="Trebuchet MS" panose="020B0603020202020204"/>
            </a:endParaRPr>
          </a:p>
          <a:p>
            <a:pPr algn="ctr" defTabSz="1219170" eaLnBrk="1" fontAlgn="auto" hangingPunct="1">
              <a:spcBef>
                <a:spcPts val="0"/>
              </a:spcBef>
              <a:spcAft>
                <a:spcPts val="0"/>
              </a:spcAft>
            </a:pPr>
            <a:r>
              <a:rPr lang="en-US" sz="1400" dirty="0">
                <a:solidFill>
                  <a:srgbClr val="FFFFFF"/>
                </a:solidFill>
                <a:latin typeface="Trebuchet MS" panose="020B0603020202020204"/>
              </a:rPr>
              <a:t>Machine Learning</a:t>
            </a:r>
            <a:r>
              <a:rPr lang="tr-TR" sz="1400" dirty="0">
                <a:solidFill>
                  <a:srgbClr val="FFFFFF"/>
                </a:solidFill>
                <a:latin typeface="Trebuchet MS" panose="020B0603020202020204"/>
              </a:rPr>
              <a:t>,</a:t>
            </a:r>
          </a:p>
          <a:p>
            <a:pPr algn="ctr" defTabSz="1219170" eaLnBrk="1" fontAlgn="auto" hangingPunct="1">
              <a:spcBef>
                <a:spcPts val="0"/>
              </a:spcBef>
              <a:spcAft>
                <a:spcPts val="0"/>
              </a:spcAft>
            </a:pPr>
            <a:r>
              <a:rPr lang="tr-TR" sz="1400" dirty="0">
                <a:solidFill>
                  <a:srgbClr val="FFFFFF"/>
                </a:solidFill>
                <a:latin typeface="Trebuchet MS" panose="020B0603020202020204"/>
              </a:rPr>
              <a:t>Tıme-dependent...</a:t>
            </a:r>
            <a:endParaRPr lang="fr-FR" sz="2400" dirty="0">
              <a:solidFill>
                <a:srgbClr val="FFFFFF"/>
              </a:solidFill>
              <a:latin typeface="Trebuchet MS" panose="020B0603020202020204"/>
            </a:endParaRPr>
          </a:p>
        </p:txBody>
      </p:sp>
      <p:cxnSp>
        <p:nvCxnSpPr>
          <p:cNvPr id="32" name="Connecteur droit avec flèche 31"/>
          <p:cNvCxnSpPr>
            <a:endCxn id="29" idx="0"/>
          </p:cNvCxnSpPr>
          <p:nvPr/>
        </p:nvCxnSpPr>
        <p:spPr>
          <a:xfrm flipH="1">
            <a:off x="4119879" y="2062865"/>
            <a:ext cx="874083" cy="3937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a:endCxn id="30" idx="0"/>
          </p:cNvCxnSpPr>
          <p:nvPr/>
        </p:nvCxnSpPr>
        <p:spPr>
          <a:xfrm>
            <a:off x="4993961" y="2062864"/>
            <a:ext cx="912286" cy="3879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en angle 35"/>
          <p:cNvCxnSpPr>
            <a:endCxn id="5" idx="1"/>
          </p:cNvCxnSpPr>
          <p:nvPr/>
        </p:nvCxnSpPr>
        <p:spPr>
          <a:xfrm rot="16200000" flipH="1">
            <a:off x="2684030" y="5286640"/>
            <a:ext cx="1143505" cy="40195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Émoticône 36"/>
          <p:cNvSpPr/>
          <p:nvPr/>
        </p:nvSpPr>
        <p:spPr>
          <a:xfrm>
            <a:off x="953153" y="2878100"/>
            <a:ext cx="858427" cy="852685"/>
          </a:xfrm>
          <a:prstGeom prst="smileyFace">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sp>
        <p:nvSpPr>
          <p:cNvPr id="38" name="ZoneTexte 37"/>
          <p:cNvSpPr txBox="1"/>
          <p:nvPr/>
        </p:nvSpPr>
        <p:spPr>
          <a:xfrm>
            <a:off x="842528" y="3709369"/>
            <a:ext cx="1007006" cy="461665"/>
          </a:xfrm>
          <a:prstGeom prst="rect">
            <a:avLst/>
          </a:prstGeom>
          <a:noFill/>
        </p:spPr>
        <p:txBody>
          <a:bodyPr wrap="none" rtlCol="0">
            <a:spAutoFit/>
          </a:bodyPr>
          <a:lstStyle/>
          <a:p>
            <a:pPr algn="r" defTabSz="1219170" eaLnBrk="1" fontAlgn="auto" hangingPunct="1">
              <a:spcBef>
                <a:spcPts val="0"/>
              </a:spcBef>
              <a:spcAft>
                <a:spcPts val="0"/>
              </a:spcAft>
            </a:pPr>
            <a:r>
              <a:rPr lang="en-US" sz="2400" dirty="0">
                <a:solidFill>
                  <a:srgbClr val="39393B"/>
                </a:solidFill>
                <a:latin typeface="Trebuchet MS" panose="020B0603020202020204"/>
                <a:cs typeface="+mn-cs"/>
              </a:rPr>
              <a:t>Client</a:t>
            </a:r>
            <a:endParaRPr lang="tr-TR" sz="2400" dirty="0">
              <a:solidFill>
                <a:srgbClr val="39393B"/>
              </a:solidFill>
              <a:latin typeface="Trebuchet MS" panose="020B0603020202020204"/>
              <a:cs typeface="+mn-cs"/>
            </a:endParaRPr>
          </a:p>
        </p:txBody>
      </p:sp>
      <p:sp>
        <p:nvSpPr>
          <p:cNvPr id="41" name="Émoticône 40"/>
          <p:cNvSpPr/>
          <p:nvPr/>
        </p:nvSpPr>
        <p:spPr>
          <a:xfrm>
            <a:off x="948328" y="4489519"/>
            <a:ext cx="858427" cy="852685"/>
          </a:xfrm>
          <a:prstGeom prst="smileyFace">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sp>
        <p:nvSpPr>
          <p:cNvPr id="42" name="ZoneTexte 41"/>
          <p:cNvSpPr txBox="1"/>
          <p:nvPr/>
        </p:nvSpPr>
        <p:spPr>
          <a:xfrm>
            <a:off x="510869" y="5342203"/>
            <a:ext cx="1665841" cy="707886"/>
          </a:xfrm>
          <a:prstGeom prst="rect">
            <a:avLst/>
          </a:prstGeom>
          <a:noFill/>
        </p:spPr>
        <p:txBody>
          <a:bodyPr wrap="none" rtlCol="0">
            <a:spAutoFit/>
          </a:bodyPr>
          <a:lstStyle/>
          <a:p>
            <a:pPr algn="ctr" defTabSz="1219170" eaLnBrk="1" fontAlgn="auto" hangingPunct="1">
              <a:spcBef>
                <a:spcPts val="0"/>
              </a:spcBef>
              <a:spcAft>
                <a:spcPts val="0"/>
              </a:spcAft>
            </a:pPr>
            <a:r>
              <a:rPr lang="en-US" sz="2400" dirty="0">
                <a:solidFill>
                  <a:srgbClr val="39393B"/>
                </a:solidFill>
                <a:latin typeface="Trebuchet MS" panose="020B0603020202020204"/>
                <a:cs typeface="+mn-cs"/>
              </a:rPr>
              <a:t>Contractor</a:t>
            </a:r>
          </a:p>
          <a:p>
            <a:pPr algn="ctr" defTabSz="1219170" eaLnBrk="1" fontAlgn="auto" hangingPunct="1">
              <a:spcBef>
                <a:spcPts val="0"/>
              </a:spcBef>
              <a:spcAft>
                <a:spcPts val="0"/>
              </a:spcAft>
            </a:pPr>
            <a:r>
              <a:rPr lang="en-US" sz="1600" dirty="0">
                <a:solidFill>
                  <a:srgbClr val="39393B"/>
                </a:solidFill>
                <a:latin typeface="Trebuchet MS" panose="020B0603020202020204"/>
                <a:cs typeface="+mn-cs"/>
              </a:rPr>
              <a:t>(e.g., Veolia)</a:t>
            </a:r>
            <a:endParaRPr lang="fr-FR" sz="1600" dirty="0">
              <a:solidFill>
                <a:srgbClr val="39393B"/>
              </a:solidFill>
              <a:latin typeface="Trebuchet MS" panose="020B0603020202020204"/>
              <a:cs typeface="+mn-cs"/>
            </a:endParaRPr>
          </a:p>
        </p:txBody>
      </p:sp>
      <p:sp>
        <p:nvSpPr>
          <p:cNvPr id="45" name="Émoticône 44"/>
          <p:cNvSpPr/>
          <p:nvPr/>
        </p:nvSpPr>
        <p:spPr>
          <a:xfrm>
            <a:off x="5269912" y="3720436"/>
            <a:ext cx="858427" cy="852685"/>
          </a:xfrm>
          <a:prstGeom prst="smileyFace">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sp>
        <p:nvSpPr>
          <p:cNvPr id="46" name="ZoneTexte 45"/>
          <p:cNvSpPr txBox="1"/>
          <p:nvPr/>
        </p:nvSpPr>
        <p:spPr>
          <a:xfrm>
            <a:off x="4623262" y="4573120"/>
            <a:ext cx="2084224" cy="707886"/>
          </a:xfrm>
          <a:prstGeom prst="rect">
            <a:avLst/>
          </a:prstGeom>
          <a:noFill/>
        </p:spPr>
        <p:txBody>
          <a:bodyPr wrap="none" rtlCol="0">
            <a:spAutoFit/>
          </a:bodyPr>
          <a:lstStyle/>
          <a:p>
            <a:pPr algn="ctr" defTabSz="1219170" eaLnBrk="1" fontAlgn="auto" hangingPunct="1">
              <a:spcBef>
                <a:spcPts val="0"/>
              </a:spcBef>
              <a:spcAft>
                <a:spcPts val="0"/>
              </a:spcAft>
            </a:pPr>
            <a:r>
              <a:rPr lang="en-US" sz="2400" dirty="0">
                <a:solidFill>
                  <a:srgbClr val="39393B"/>
                </a:solidFill>
                <a:latin typeface="Trebuchet MS" panose="020B0603020202020204"/>
                <a:cs typeface="+mn-cs"/>
              </a:rPr>
              <a:t>Other</a:t>
            </a:r>
          </a:p>
          <a:p>
            <a:pPr algn="ctr" defTabSz="1219170" eaLnBrk="1" fontAlgn="auto" hangingPunct="1">
              <a:spcBef>
                <a:spcPts val="0"/>
              </a:spcBef>
              <a:spcAft>
                <a:spcPts val="0"/>
              </a:spcAft>
            </a:pPr>
            <a:r>
              <a:rPr lang="en-US" sz="1600" dirty="0">
                <a:solidFill>
                  <a:srgbClr val="39393B"/>
                </a:solidFill>
                <a:latin typeface="Trebuchet MS" panose="020B0603020202020204"/>
                <a:cs typeface="+mn-cs"/>
              </a:rPr>
              <a:t>(e.g., </a:t>
            </a:r>
            <a:r>
              <a:rPr lang="en-US" sz="1600" dirty="0" err="1">
                <a:solidFill>
                  <a:srgbClr val="39393B"/>
                </a:solidFill>
                <a:latin typeface="Trebuchet MS" panose="020B0603020202020204"/>
                <a:cs typeface="+mn-cs"/>
              </a:rPr>
              <a:t>Meteo</a:t>
            </a:r>
            <a:r>
              <a:rPr lang="en-US" sz="1600" dirty="0">
                <a:solidFill>
                  <a:srgbClr val="39393B"/>
                </a:solidFill>
                <a:latin typeface="Trebuchet MS" panose="020B0603020202020204"/>
                <a:cs typeface="+mn-cs"/>
              </a:rPr>
              <a:t> France)</a:t>
            </a:r>
            <a:endParaRPr lang="fr-FR" sz="1600" dirty="0">
              <a:solidFill>
                <a:srgbClr val="39393B"/>
              </a:solidFill>
              <a:latin typeface="Trebuchet MS" panose="020B0603020202020204"/>
              <a:cs typeface="+mn-cs"/>
            </a:endParaRPr>
          </a:p>
        </p:txBody>
      </p:sp>
      <p:cxnSp>
        <p:nvCxnSpPr>
          <p:cNvPr id="48" name="Connecteur droit avec flèche 47"/>
          <p:cNvCxnSpPr>
            <a:stCxn id="45" idx="2"/>
            <a:endCxn id="10" idx="1"/>
          </p:cNvCxnSpPr>
          <p:nvPr/>
        </p:nvCxnSpPr>
        <p:spPr>
          <a:xfrm flipH="1" flipV="1">
            <a:off x="4059957" y="4141604"/>
            <a:ext cx="1209954" cy="51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62348" y="2765832"/>
            <a:ext cx="992579" cy="1077218"/>
          </a:xfrm>
          <a:prstGeom prst="rect">
            <a:avLst/>
          </a:prstGeom>
          <a:noFill/>
        </p:spPr>
        <p:txBody>
          <a:bodyPr wrap="none" rtlCol="0">
            <a:spAutoFit/>
          </a:bodyPr>
          <a:lstStyle/>
          <a:p>
            <a:pPr algn="r" defTabSz="1219170" eaLnBrk="1" fontAlgn="auto" hangingPunct="1">
              <a:spcBef>
                <a:spcPts val="0"/>
              </a:spcBef>
              <a:spcAft>
                <a:spcPts val="0"/>
              </a:spcAft>
            </a:pPr>
            <a:r>
              <a:rPr lang="tr-TR" sz="1600" dirty="0">
                <a:solidFill>
                  <a:srgbClr val="39393B"/>
                </a:solidFill>
                <a:latin typeface="Trebuchet MS" panose="020B0603020202020204"/>
                <a:cs typeface="+mn-cs"/>
              </a:rPr>
              <a:t>(e.g., </a:t>
            </a:r>
          </a:p>
          <a:p>
            <a:pPr algn="r" defTabSz="1219170" eaLnBrk="1" fontAlgn="auto" hangingPunct="1">
              <a:spcBef>
                <a:spcPts val="0"/>
              </a:spcBef>
              <a:spcAft>
                <a:spcPts val="0"/>
              </a:spcAft>
            </a:pPr>
            <a:r>
              <a:rPr lang="tr-TR" sz="1600" dirty="0">
                <a:solidFill>
                  <a:srgbClr val="39393B"/>
                </a:solidFill>
                <a:latin typeface="Trebuchet MS" panose="020B0603020202020204"/>
                <a:cs typeface="+mn-cs"/>
              </a:rPr>
              <a:t>shopping</a:t>
            </a:r>
          </a:p>
          <a:p>
            <a:pPr algn="r" defTabSz="1219170" eaLnBrk="1" fontAlgn="auto" hangingPunct="1">
              <a:spcBef>
                <a:spcPts val="0"/>
              </a:spcBef>
              <a:spcAft>
                <a:spcPts val="0"/>
              </a:spcAft>
            </a:pPr>
            <a:r>
              <a:rPr lang="tr-TR" sz="1600" dirty="0">
                <a:solidFill>
                  <a:srgbClr val="39393B"/>
                </a:solidFill>
                <a:latin typeface="Trebuchet MS" panose="020B0603020202020204"/>
                <a:cs typeface="+mn-cs"/>
              </a:rPr>
              <a:t>malls, </a:t>
            </a:r>
          </a:p>
          <a:p>
            <a:pPr algn="r" defTabSz="1219170" eaLnBrk="1" fontAlgn="auto" hangingPunct="1">
              <a:spcBef>
                <a:spcPts val="0"/>
              </a:spcBef>
              <a:spcAft>
                <a:spcPts val="0"/>
              </a:spcAft>
            </a:pPr>
            <a:r>
              <a:rPr lang="tr-TR" sz="1600" dirty="0">
                <a:solidFill>
                  <a:srgbClr val="39393B"/>
                </a:solidFill>
                <a:latin typeface="Trebuchet MS" panose="020B0603020202020204"/>
                <a:cs typeface="+mn-cs"/>
              </a:rPr>
              <a:t>hotels)</a:t>
            </a:r>
            <a:endParaRPr lang="fr-FR" sz="1600" dirty="0">
              <a:solidFill>
                <a:srgbClr val="39393B"/>
              </a:solidFill>
              <a:latin typeface="Trebuchet MS" panose="020B0603020202020204"/>
              <a:cs typeface="+mn-cs"/>
            </a:endParaRPr>
          </a:p>
        </p:txBody>
      </p:sp>
    </p:spTree>
    <p:extLst>
      <p:ext uri="{BB962C8B-B14F-4D97-AF65-F5344CB8AC3E}">
        <p14:creationId xmlns:p14="http://schemas.microsoft.com/office/powerpoint/2010/main" val="3824504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94" y="16887"/>
            <a:ext cx="12192000" cy="901977"/>
          </a:xfrm>
        </p:spPr>
        <p:txBody>
          <a:bodyPr/>
          <a:lstStyle/>
          <a:p>
            <a:r>
              <a:rPr lang="en-US" b="1" dirty="0"/>
              <a:t>The Pain</a:t>
            </a:r>
            <a:br>
              <a:rPr lang="en-US" b="1" dirty="0"/>
            </a:br>
            <a:r>
              <a:rPr lang="en-US" b="1" dirty="0"/>
              <a:t>in Energy Performance Contracts (EPCs)</a:t>
            </a:r>
            <a:endParaRPr lang="fr-FR" b="1" dirty="0"/>
          </a:p>
        </p:txBody>
      </p:sp>
      <p:pic>
        <p:nvPicPr>
          <p:cNvPr id="4" name="Image 3"/>
          <p:cNvPicPr>
            <a:picLocks noChangeAspect="1"/>
          </p:cNvPicPr>
          <p:nvPr/>
        </p:nvPicPr>
        <p:blipFill>
          <a:blip r:embed="rId3"/>
          <a:stretch>
            <a:fillRect/>
          </a:stretch>
        </p:blipFill>
        <p:spPr>
          <a:xfrm>
            <a:off x="453607" y="1334102"/>
            <a:ext cx="11286374" cy="4954055"/>
          </a:xfrm>
          <a:prstGeom prst="rect">
            <a:avLst/>
          </a:prstGeom>
        </p:spPr>
      </p:pic>
      <p:sp>
        <p:nvSpPr>
          <p:cNvPr id="5" name="ZoneTexte 4"/>
          <p:cNvSpPr txBox="1"/>
          <p:nvPr/>
        </p:nvSpPr>
        <p:spPr>
          <a:xfrm rot="20689984">
            <a:off x="3155557" y="3495874"/>
            <a:ext cx="5585183" cy="461665"/>
          </a:xfrm>
          <a:prstGeom prst="rect">
            <a:avLst/>
          </a:prstGeom>
          <a:solidFill>
            <a:srgbClr val="FFFF00"/>
          </a:solidFill>
          <a:ln>
            <a:solidFill>
              <a:srgbClr val="FFFF00"/>
            </a:solidFill>
          </a:ln>
        </p:spPr>
        <p:style>
          <a:lnRef idx="1">
            <a:schemeClr val="accent2"/>
          </a:lnRef>
          <a:fillRef idx="2">
            <a:schemeClr val="accent2"/>
          </a:fillRef>
          <a:effectRef idx="1">
            <a:schemeClr val="accent2"/>
          </a:effectRef>
          <a:fontRef idx="minor">
            <a:schemeClr val="dk1"/>
          </a:fontRef>
        </p:style>
        <p:txBody>
          <a:bodyPr wrap="none" rtlCol="0">
            <a:spAutoFit/>
          </a:bodyPr>
          <a:lstStyle/>
          <a:p>
            <a:pPr defTabSz="1219170" eaLnBrk="1" fontAlgn="auto" hangingPunct="1">
              <a:spcBef>
                <a:spcPts val="0"/>
              </a:spcBef>
              <a:spcAft>
                <a:spcPts val="0"/>
              </a:spcAft>
            </a:pPr>
            <a:r>
              <a:rPr lang="en-US" sz="2400" dirty="0">
                <a:solidFill>
                  <a:srgbClr val="39393B"/>
                </a:solidFill>
                <a:latin typeface="Trebuchet MS" panose="020B0603020202020204"/>
              </a:rPr>
              <a:t>Proposed Solution: </a:t>
            </a:r>
            <a:r>
              <a:rPr lang="en-US" sz="2400" dirty="0" err="1">
                <a:solidFill>
                  <a:srgbClr val="39393B"/>
                </a:solidFill>
                <a:latin typeface="Trebuchet MS" panose="020B0603020202020204"/>
              </a:rPr>
              <a:t>Blockchaining</a:t>
            </a:r>
            <a:r>
              <a:rPr lang="en-US" sz="2400" dirty="0">
                <a:solidFill>
                  <a:srgbClr val="39393B"/>
                </a:solidFill>
                <a:latin typeface="Trebuchet MS" panose="020B0603020202020204"/>
              </a:rPr>
              <a:t> EPCs!</a:t>
            </a:r>
            <a:endParaRPr lang="fr-FR" sz="2400" dirty="0">
              <a:solidFill>
                <a:srgbClr val="39393B"/>
              </a:solidFill>
              <a:latin typeface="Trebuchet MS" panose="020B0603020202020204"/>
            </a:endParaRPr>
          </a:p>
        </p:txBody>
      </p:sp>
    </p:spTree>
    <p:extLst>
      <p:ext uri="{BB962C8B-B14F-4D97-AF65-F5344CB8AC3E}">
        <p14:creationId xmlns:p14="http://schemas.microsoft.com/office/powerpoint/2010/main" val="339054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5194" y="9704"/>
            <a:ext cx="10363200" cy="817561"/>
          </a:xfrm>
        </p:spPr>
        <p:txBody>
          <a:bodyPr/>
          <a:lstStyle/>
          <a:p>
            <a:r>
              <a:rPr lang="tr-TR" b="1" dirty="0"/>
              <a:t>The </a:t>
            </a:r>
            <a:r>
              <a:rPr lang="fr-FR" b="1" dirty="0" err="1"/>
              <a:t>Blockchain</a:t>
            </a:r>
            <a:r>
              <a:rPr lang="tr-TR" b="1" dirty="0"/>
              <a:t> Technologie</a:t>
            </a:r>
            <a:endParaRPr lang="fr-FR" dirty="0"/>
          </a:p>
        </p:txBody>
      </p:sp>
      <p:sp>
        <p:nvSpPr>
          <p:cNvPr id="3" name="Espace réservé du contenu 2"/>
          <p:cNvSpPr>
            <a:spLocks noGrp="1"/>
          </p:cNvSpPr>
          <p:nvPr>
            <p:ph idx="1"/>
          </p:nvPr>
        </p:nvSpPr>
        <p:spPr>
          <a:xfrm>
            <a:off x="915194" y="4216147"/>
            <a:ext cx="10363200" cy="1923401"/>
          </a:xfrm>
        </p:spPr>
        <p:txBody>
          <a:bodyPr>
            <a:normAutofit fontScale="92500" lnSpcReduction="20000"/>
          </a:bodyPr>
          <a:lstStyle/>
          <a:p>
            <a:r>
              <a:rPr lang="en-US" dirty="0" err="1"/>
              <a:t>Blockchain</a:t>
            </a:r>
            <a:r>
              <a:rPr lang="en-US" dirty="0"/>
              <a:t>: a</a:t>
            </a:r>
            <a:r>
              <a:rPr lang="tr-TR" dirty="0"/>
              <a:t>n immutable </a:t>
            </a:r>
            <a:r>
              <a:rPr lang="en-US" b="1" dirty="0"/>
              <a:t>append-only</a:t>
            </a:r>
            <a:r>
              <a:rPr lang="en-US" dirty="0"/>
              <a:t> </a:t>
            </a:r>
            <a:r>
              <a:rPr lang="tr-TR" dirty="0"/>
              <a:t>ledger of transactions.</a:t>
            </a:r>
          </a:p>
          <a:p>
            <a:pPr lvl="1"/>
            <a:r>
              <a:rPr lang="en-US" dirty="0"/>
              <a:t>c</a:t>
            </a:r>
            <a:r>
              <a:rPr lang="tr-TR" dirty="0"/>
              <a:t>an be public</a:t>
            </a:r>
            <a:r>
              <a:rPr lang="en-US" dirty="0"/>
              <a:t>/private, </a:t>
            </a:r>
            <a:r>
              <a:rPr lang="en-US" dirty="0" err="1"/>
              <a:t>permissionless</a:t>
            </a:r>
            <a:r>
              <a:rPr lang="en-US" dirty="0"/>
              <a:t>/permissioned etc.</a:t>
            </a:r>
          </a:p>
          <a:p>
            <a:r>
              <a:rPr lang="en-US" dirty="0"/>
              <a:t>Smart contract: a </a:t>
            </a:r>
            <a:r>
              <a:rPr lang="en-US" b="1" dirty="0"/>
              <a:t>computer code</a:t>
            </a:r>
            <a:r>
              <a:rPr lang="en-US" dirty="0"/>
              <a:t> intended to digitally facilitate, verify, or enforce the rules of a real contract.</a:t>
            </a:r>
          </a:p>
          <a:p>
            <a:pPr lvl="1"/>
            <a:r>
              <a:rPr lang="en-US" dirty="0"/>
              <a:t>deployed to a </a:t>
            </a:r>
            <a:r>
              <a:rPr lang="en-US" dirty="0" err="1"/>
              <a:t>blockchain</a:t>
            </a:r>
            <a:r>
              <a:rPr lang="en-US" dirty="0"/>
              <a:t>,</a:t>
            </a:r>
          </a:p>
          <a:p>
            <a:pPr lvl="1"/>
            <a:r>
              <a:rPr lang="en-US" dirty="0"/>
              <a:t>deterministically executed in all </a:t>
            </a:r>
            <a:r>
              <a:rPr lang="en-US" dirty="0" err="1"/>
              <a:t>blockchain</a:t>
            </a:r>
            <a:r>
              <a:rPr lang="en-US" dirty="0"/>
              <a:t> clients.</a:t>
            </a:r>
            <a:endParaRPr lang="fr-FR" dirty="0"/>
          </a:p>
        </p:txBody>
      </p:sp>
      <p:sp>
        <p:nvSpPr>
          <p:cNvPr id="33" name="Rounded Rectangle 9"/>
          <p:cNvSpPr/>
          <p:nvPr/>
        </p:nvSpPr>
        <p:spPr>
          <a:xfrm>
            <a:off x="682915" y="2166177"/>
            <a:ext cx="378543" cy="601232"/>
          </a:xfrm>
          <a:prstGeom prst="roundRect">
            <a:avLst/>
          </a:prstGeom>
          <a:solidFill>
            <a:srgbClr val="5B9BD5"/>
          </a:solidFill>
          <a:ln w="25400" cap="flat" cmpd="sng" algn="ctr">
            <a:solidFill>
              <a:srgbClr val="5B9BD5"/>
            </a:solidFill>
            <a:prstDash val="solid"/>
          </a:ln>
          <a:effectLst/>
        </p:spPr>
        <p:txBody>
          <a:bodyPr rtlCol="0" anchor="t"/>
          <a:lstStyle/>
          <a:p>
            <a:pPr algn="ctr" defTabSz="914400" eaLnBrk="1" fontAlgn="auto" hangingPunct="1">
              <a:spcBef>
                <a:spcPts val="0"/>
              </a:spcBef>
              <a:spcAft>
                <a:spcPts val="0"/>
              </a:spcAft>
              <a:defRPr/>
            </a:pPr>
            <a:r>
              <a:rPr lang="en-US" sz="1100" b="1" kern="0" dirty="0">
                <a:solidFill>
                  <a:srgbClr val="FFFFFF"/>
                </a:solidFill>
                <a:latin typeface="Arial"/>
                <a:cs typeface="+mn-cs"/>
                <a:sym typeface="Arial"/>
              </a:rPr>
              <a:t>0</a:t>
            </a:r>
          </a:p>
          <a:p>
            <a:pPr algn="ctr" defTabSz="914400" eaLnBrk="1" fontAlgn="auto" hangingPunct="1">
              <a:spcBef>
                <a:spcPts val="0"/>
              </a:spcBef>
              <a:spcAft>
                <a:spcPts val="0"/>
              </a:spcAft>
              <a:defRPr/>
            </a:pPr>
            <a:endParaRPr lang="en-US" sz="1100" b="1" kern="0" dirty="0">
              <a:solidFill>
                <a:srgbClr val="FFFFFF"/>
              </a:solidFill>
              <a:latin typeface="Arial"/>
              <a:cs typeface="+mn-cs"/>
              <a:sym typeface="Arial"/>
            </a:endParaRPr>
          </a:p>
        </p:txBody>
      </p:sp>
      <p:cxnSp>
        <p:nvCxnSpPr>
          <p:cNvPr id="34" name="Straight Arrow Connector 12"/>
          <p:cNvCxnSpPr/>
          <p:nvPr/>
        </p:nvCxnSpPr>
        <p:spPr>
          <a:xfrm flipH="1" flipV="1">
            <a:off x="1061457" y="2283833"/>
            <a:ext cx="193432" cy="1"/>
          </a:xfrm>
          <a:prstGeom prst="straightConnector1">
            <a:avLst/>
          </a:prstGeom>
          <a:noFill/>
          <a:ln w="12700" cap="flat" cmpd="sng" algn="ctr">
            <a:solidFill>
              <a:srgbClr val="000000"/>
            </a:solidFill>
            <a:prstDash val="solid"/>
            <a:tailEnd type="triangle"/>
          </a:ln>
          <a:effectLst/>
        </p:spPr>
      </p:cxnSp>
      <p:sp>
        <p:nvSpPr>
          <p:cNvPr id="35" name="Rounded Rectangle 14"/>
          <p:cNvSpPr/>
          <p:nvPr/>
        </p:nvSpPr>
        <p:spPr>
          <a:xfrm>
            <a:off x="1254889" y="2166177"/>
            <a:ext cx="378543" cy="601232"/>
          </a:xfrm>
          <a:prstGeom prst="roundRect">
            <a:avLst/>
          </a:prstGeom>
          <a:solidFill>
            <a:srgbClr val="FF0000"/>
          </a:solidFill>
          <a:ln w="25400" cap="flat" cmpd="sng" algn="ctr">
            <a:solidFill>
              <a:srgbClr val="FF0000"/>
            </a:solidFill>
            <a:prstDash val="solid"/>
          </a:ln>
          <a:effectLst/>
        </p:spPr>
        <p:txBody>
          <a:bodyPr rtlCol="0" anchor="t"/>
          <a:lstStyle/>
          <a:p>
            <a:pPr algn="ctr" defTabSz="914400" eaLnBrk="1" fontAlgn="auto" hangingPunct="1">
              <a:spcBef>
                <a:spcPts val="0"/>
              </a:spcBef>
              <a:spcAft>
                <a:spcPts val="0"/>
              </a:spcAft>
              <a:defRPr/>
            </a:pPr>
            <a:r>
              <a:rPr lang="en-US" sz="1100" b="1" kern="0" dirty="0">
                <a:solidFill>
                  <a:srgbClr val="FFFFFF"/>
                </a:solidFill>
                <a:latin typeface="Arial"/>
                <a:cs typeface="+mn-cs"/>
                <a:sym typeface="Arial"/>
              </a:rPr>
              <a:t>1</a:t>
            </a:r>
          </a:p>
          <a:p>
            <a:pPr algn="ctr" defTabSz="914400" eaLnBrk="1" fontAlgn="auto" hangingPunct="1">
              <a:spcBef>
                <a:spcPts val="0"/>
              </a:spcBef>
              <a:spcAft>
                <a:spcPts val="0"/>
              </a:spcAft>
              <a:defRPr/>
            </a:pPr>
            <a:endParaRPr lang="en-US" sz="1100" b="1" kern="0" dirty="0">
              <a:solidFill>
                <a:srgbClr val="FFFFFF"/>
              </a:solidFill>
              <a:latin typeface="Arial"/>
              <a:cs typeface="+mn-cs"/>
              <a:sym typeface="Arial"/>
            </a:endParaRPr>
          </a:p>
          <a:p>
            <a:pPr algn="ctr" defTabSz="914400" eaLnBrk="1" fontAlgn="auto" hangingPunct="1">
              <a:spcBef>
                <a:spcPts val="0"/>
              </a:spcBef>
              <a:spcAft>
                <a:spcPts val="0"/>
              </a:spcAft>
              <a:defRPr/>
            </a:pPr>
            <a:r>
              <a:rPr lang="en-US" sz="1000" b="1" kern="0" dirty="0">
                <a:solidFill>
                  <a:srgbClr val="FFFFFF"/>
                </a:solidFill>
                <a:latin typeface="Arial"/>
                <a:cs typeface="+mn-cs"/>
                <a:sym typeface="Arial"/>
              </a:rPr>
              <a:t>$</a:t>
            </a:r>
            <a:endParaRPr lang="en-US" b="1" kern="0" dirty="0">
              <a:solidFill>
                <a:srgbClr val="FFFFFF"/>
              </a:solidFill>
              <a:latin typeface="Arial"/>
              <a:cs typeface="+mn-cs"/>
              <a:sym typeface="Arial"/>
            </a:endParaRPr>
          </a:p>
        </p:txBody>
      </p:sp>
      <p:cxnSp>
        <p:nvCxnSpPr>
          <p:cNvPr id="36" name="Straight Arrow Connector 18"/>
          <p:cNvCxnSpPr/>
          <p:nvPr/>
        </p:nvCxnSpPr>
        <p:spPr>
          <a:xfrm flipH="1" flipV="1">
            <a:off x="1633431" y="2283833"/>
            <a:ext cx="193432" cy="1"/>
          </a:xfrm>
          <a:prstGeom prst="straightConnector1">
            <a:avLst/>
          </a:prstGeom>
          <a:noFill/>
          <a:ln w="12700" cap="flat" cmpd="sng" algn="ctr">
            <a:solidFill>
              <a:srgbClr val="000000"/>
            </a:solidFill>
            <a:prstDash val="solid"/>
            <a:tailEnd type="triangle"/>
          </a:ln>
          <a:effectLst/>
        </p:spPr>
      </p:cxnSp>
      <p:sp>
        <p:nvSpPr>
          <p:cNvPr id="37" name="Rounded Rectangle 19"/>
          <p:cNvSpPr/>
          <p:nvPr/>
        </p:nvSpPr>
        <p:spPr>
          <a:xfrm>
            <a:off x="1826863" y="2166177"/>
            <a:ext cx="378543" cy="601232"/>
          </a:xfrm>
          <a:prstGeom prst="roundRect">
            <a:avLst/>
          </a:prstGeom>
          <a:solidFill>
            <a:srgbClr val="70AD47"/>
          </a:solidFill>
          <a:ln w="25400" cap="flat" cmpd="sng" algn="ctr">
            <a:solidFill>
              <a:srgbClr val="70AD47"/>
            </a:solidFill>
            <a:prstDash val="solid"/>
          </a:ln>
          <a:effectLst/>
        </p:spPr>
        <p:txBody>
          <a:bodyPr rtlCol="0" anchor="t"/>
          <a:lstStyle/>
          <a:p>
            <a:pPr algn="ctr" defTabSz="914400" eaLnBrk="1" fontAlgn="auto" hangingPunct="1">
              <a:spcBef>
                <a:spcPts val="0"/>
              </a:spcBef>
              <a:spcAft>
                <a:spcPts val="0"/>
              </a:spcAft>
              <a:defRPr/>
            </a:pPr>
            <a:r>
              <a:rPr lang="en-US" sz="1100" b="1" kern="0" dirty="0">
                <a:solidFill>
                  <a:srgbClr val="FFFFFF"/>
                </a:solidFill>
                <a:latin typeface="Arial"/>
                <a:cs typeface="+mn-cs"/>
                <a:sym typeface="Arial"/>
              </a:rPr>
              <a:t>2</a:t>
            </a:r>
          </a:p>
          <a:p>
            <a:pPr algn="ctr" defTabSz="914400" eaLnBrk="1" fontAlgn="auto" hangingPunct="1">
              <a:spcBef>
                <a:spcPts val="0"/>
              </a:spcBef>
              <a:spcAft>
                <a:spcPts val="0"/>
              </a:spcAft>
              <a:defRPr/>
            </a:pPr>
            <a:endParaRPr lang="en-US" sz="1100" b="1" kern="0" dirty="0">
              <a:solidFill>
                <a:srgbClr val="FFFFFF"/>
              </a:solidFill>
              <a:latin typeface="Arial"/>
              <a:cs typeface="+mn-cs"/>
              <a:sym typeface="Arial"/>
            </a:endParaRPr>
          </a:p>
          <a:p>
            <a:pPr algn="ctr" defTabSz="914400" eaLnBrk="1" fontAlgn="auto" hangingPunct="1">
              <a:spcBef>
                <a:spcPts val="0"/>
              </a:spcBef>
              <a:spcAft>
                <a:spcPts val="0"/>
              </a:spcAft>
              <a:defRPr/>
            </a:pPr>
            <a:r>
              <a:rPr lang="en-US" sz="1100" b="1" kern="0" dirty="0">
                <a:solidFill>
                  <a:srgbClr val="FFFFFF"/>
                </a:solidFill>
                <a:latin typeface="Arial"/>
                <a:cs typeface="+mn-cs"/>
                <a:sym typeface="Arial"/>
              </a:rPr>
              <a:t>$</a:t>
            </a:r>
            <a:endParaRPr lang="en-US" sz="1400" b="1" kern="0" dirty="0">
              <a:solidFill>
                <a:srgbClr val="FFFFFF"/>
              </a:solidFill>
              <a:latin typeface="Arial"/>
              <a:cs typeface="+mn-cs"/>
              <a:sym typeface="Arial"/>
            </a:endParaRPr>
          </a:p>
        </p:txBody>
      </p:sp>
      <p:cxnSp>
        <p:nvCxnSpPr>
          <p:cNvPr id="38" name="Straight Arrow Connector 24"/>
          <p:cNvCxnSpPr/>
          <p:nvPr/>
        </p:nvCxnSpPr>
        <p:spPr>
          <a:xfrm flipH="1" flipV="1">
            <a:off x="2215145" y="2283833"/>
            <a:ext cx="193432" cy="1"/>
          </a:xfrm>
          <a:prstGeom prst="straightConnector1">
            <a:avLst/>
          </a:prstGeom>
          <a:noFill/>
          <a:ln w="12700" cap="flat" cmpd="sng" algn="ctr">
            <a:solidFill>
              <a:srgbClr val="000000"/>
            </a:solidFill>
            <a:prstDash val="solid"/>
            <a:tailEnd type="triangle"/>
          </a:ln>
          <a:effectLst/>
        </p:spPr>
      </p:cxnSp>
      <p:sp>
        <p:nvSpPr>
          <p:cNvPr id="39" name="Rounded Rectangle 25"/>
          <p:cNvSpPr/>
          <p:nvPr/>
        </p:nvSpPr>
        <p:spPr>
          <a:xfrm>
            <a:off x="2408577" y="2166177"/>
            <a:ext cx="378543" cy="601232"/>
          </a:xfrm>
          <a:prstGeom prst="roundRect">
            <a:avLst/>
          </a:prstGeom>
          <a:noFill/>
          <a:ln w="25400" cap="flat" cmpd="sng" algn="ctr">
            <a:noFill/>
            <a:prstDash val="solid"/>
          </a:ln>
          <a:effectLst/>
        </p:spPr>
        <p:txBody>
          <a:bodyPr rtlCol="0" anchor="t"/>
          <a:lstStyle/>
          <a:p>
            <a:pPr algn="ctr" defTabSz="914400" eaLnBrk="1" fontAlgn="auto" hangingPunct="1">
              <a:spcBef>
                <a:spcPts val="0"/>
              </a:spcBef>
              <a:spcAft>
                <a:spcPts val="0"/>
              </a:spcAft>
              <a:defRPr/>
            </a:pPr>
            <a:r>
              <a:rPr lang="mr-IN" sz="1100" b="1" kern="0" dirty="0">
                <a:solidFill>
                  <a:srgbClr val="000000"/>
                </a:solidFill>
                <a:latin typeface="Arial"/>
                <a:cs typeface="Mangal" panose="02040503050203030202" pitchFamily="18" charset="0"/>
                <a:sym typeface="Arial"/>
              </a:rPr>
              <a:t>…</a:t>
            </a:r>
            <a:endParaRPr lang="en-US" sz="1400" b="1" kern="0" dirty="0">
              <a:solidFill>
                <a:srgbClr val="000000"/>
              </a:solidFill>
              <a:latin typeface="Arial"/>
              <a:cs typeface="+mn-cs"/>
              <a:sym typeface="Arial"/>
            </a:endParaRPr>
          </a:p>
        </p:txBody>
      </p:sp>
      <p:cxnSp>
        <p:nvCxnSpPr>
          <p:cNvPr id="40" name="Straight Arrow Connector 26"/>
          <p:cNvCxnSpPr/>
          <p:nvPr/>
        </p:nvCxnSpPr>
        <p:spPr>
          <a:xfrm flipH="1" flipV="1">
            <a:off x="2787119" y="2283833"/>
            <a:ext cx="193432" cy="1"/>
          </a:xfrm>
          <a:prstGeom prst="straightConnector1">
            <a:avLst/>
          </a:prstGeom>
          <a:noFill/>
          <a:ln w="12700" cap="flat" cmpd="sng" algn="ctr">
            <a:solidFill>
              <a:srgbClr val="000000"/>
            </a:solidFill>
            <a:prstDash val="solid"/>
            <a:tailEnd type="triangle"/>
          </a:ln>
          <a:effectLst/>
        </p:spPr>
      </p:cxnSp>
      <p:sp>
        <p:nvSpPr>
          <p:cNvPr id="41" name="Rounded Rectangle 27"/>
          <p:cNvSpPr/>
          <p:nvPr/>
        </p:nvSpPr>
        <p:spPr>
          <a:xfrm>
            <a:off x="2980551" y="2166177"/>
            <a:ext cx="378543" cy="601232"/>
          </a:xfrm>
          <a:prstGeom prst="roundRect">
            <a:avLst/>
          </a:prstGeom>
          <a:solidFill>
            <a:srgbClr val="FF0000"/>
          </a:solidFill>
          <a:ln w="25400" cap="flat" cmpd="sng" algn="ctr">
            <a:solidFill>
              <a:srgbClr val="FF0000"/>
            </a:solidFill>
            <a:prstDash val="solid"/>
          </a:ln>
          <a:effectLst/>
        </p:spPr>
        <p:txBody>
          <a:bodyPr rtlCol="0" anchor="t"/>
          <a:lstStyle/>
          <a:p>
            <a:pPr algn="ctr" defTabSz="914400" eaLnBrk="1" fontAlgn="auto" hangingPunct="1">
              <a:spcBef>
                <a:spcPts val="0"/>
              </a:spcBef>
              <a:spcAft>
                <a:spcPts val="0"/>
              </a:spcAft>
              <a:defRPr/>
            </a:pPr>
            <a:r>
              <a:rPr lang="en-US" sz="1100" b="1" kern="0" dirty="0">
                <a:solidFill>
                  <a:srgbClr val="FFFFFF"/>
                </a:solidFill>
                <a:latin typeface="Arial"/>
                <a:cs typeface="+mn-cs"/>
                <a:sym typeface="Arial"/>
              </a:rPr>
              <a:t>48</a:t>
            </a:r>
          </a:p>
          <a:p>
            <a:pPr algn="ctr" defTabSz="914400" eaLnBrk="1" fontAlgn="auto" hangingPunct="1">
              <a:spcBef>
                <a:spcPts val="0"/>
              </a:spcBef>
              <a:spcAft>
                <a:spcPts val="0"/>
              </a:spcAft>
              <a:defRPr/>
            </a:pPr>
            <a:endParaRPr lang="en-US" sz="1100" b="1" kern="0" dirty="0">
              <a:solidFill>
                <a:srgbClr val="FFFFFF"/>
              </a:solidFill>
              <a:latin typeface="Arial"/>
              <a:cs typeface="+mn-cs"/>
              <a:sym typeface="Arial"/>
            </a:endParaRPr>
          </a:p>
          <a:p>
            <a:pPr algn="ctr" defTabSz="914400" eaLnBrk="1" fontAlgn="auto" hangingPunct="1">
              <a:spcBef>
                <a:spcPts val="0"/>
              </a:spcBef>
              <a:spcAft>
                <a:spcPts val="0"/>
              </a:spcAft>
              <a:defRPr/>
            </a:pPr>
            <a:r>
              <a:rPr lang="en-US" sz="1100" b="1" kern="0" dirty="0">
                <a:solidFill>
                  <a:srgbClr val="FFFFFF"/>
                </a:solidFill>
                <a:latin typeface="Arial"/>
                <a:cs typeface="+mn-cs"/>
                <a:sym typeface="Arial"/>
              </a:rPr>
              <a:t>$</a:t>
            </a:r>
            <a:endParaRPr lang="en-US" sz="1400" b="1" kern="0" dirty="0">
              <a:solidFill>
                <a:srgbClr val="FFFFFF"/>
              </a:solidFill>
              <a:latin typeface="Arial"/>
              <a:cs typeface="+mn-cs"/>
              <a:sym typeface="Arial"/>
            </a:endParaRPr>
          </a:p>
        </p:txBody>
      </p:sp>
      <p:cxnSp>
        <p:nvCxnSpPr>
          <p:cNvPr id="42" name="Straight Arrow Connector 28"/>
          <p:cNvCxnSpPr/>
          <p:nvPr/>
        </p:nvCxnSpPr>
        <p:spPr>
          <a:xfrm flipH="1" flipV="1">
            <a:off x="3369306" y="2283833"/>
            <a:ext cx="193432" cy="1"/>
          </a:xfrm>
          <a:prstGeom prst="straightConnector1">
            <a:avLst/>
          </a:prstGeom>
          <a:noFill/>
          <a:ln w="12700" cap="flat" cmpd="sng" algn="ctr">
            <a:solidFill>
              <a:srgbClr val="000000"/>
            </a:solidFill>
            <a:prstDash val="solid"/>
            <a:tailEnd type="triangle"/>
          </a:ln>
          <a:effectLst/>
        </p:spPr>
      </p:cxnSp>
      <p:sp>
        <p:nvSpPr>
          <p:cNvPr id="43" name="Rounded Rectangle 29"/>
          <p:cNvSpPr/>
          <p:nvPr/>
        </p:nvSpPr>
        <p:spPr>
          <a:xfrm>
            <a:off x="3552524" y="1740792"/>
            <a:ext cx="435054" cy="601232"/>
          </a:xfrm>
          <a:prstGeom prst="roundRect">
            <a:avLst/>
          </a:prstGeom>
          <a:solidFill>
            <a:srgbClr val="70AD47"/>
          </a:solidFill>
          <a:ln w="25400" cap="flat" cmpd="sng" algn="ctr">
            <a:solidFill>
              <a:srgbClr val="70AD47"/>
            </a:solidFill>
            <a:prstDash val="solid"/>
          </a:ln>
          <a:effectLst/>
        </p:spPr>
        <p:txBody>
          <a:bodyPr rtlCol="0" anchor="t"/>
          <a:lstStyle/>
          <a:p>
            <a:pPr algn="ctr" defTabSz="914400" eaLnBrk="1" fontAlgn="auto" hangingPunct="1">
              <a:spcBef>
                <a:spcPts val="0"/>
              </a:spcBef>
              <a:spcAft>
                <a:spcPts val="0"/>
              </a:spcAft>
              <a:defRPr/>
            </a:pPr>
            <a:r>
              <a:rPr lang="en-US" sz="1100" b="1" kern="0" dirty="0">
                <a:solidFill>
                  <a:srgbClr val="FFFFFF"/>
                </a:solidFill>
                <a:latin typeface="Arial"/>
                <a:cs typeface="+mn-cs"/>
                <a:sym typeface="Arial"/>
              </a:rPr>
              <a:t>49</a:t>
            </a:r>
          </a:p>
          <a:p>
            <a:pPr algn="ctr" defTabSz="914400" eaLnBrk="1" fontAlgn="auto" hangingPunct="1">
              <a:spcBef>
                <a:spcPts val="0"/>
              </a:spcBef>
              <a:spcAft>
                <a:spcPts val="0"/>
              </a:spcAft>
              <a:defRPr/>
            </a:pPr>
            <a:endParaRPr lang="en-US" sz="1100" b="1" kern="0" dirty="0">
              <a:solidFill>
                <a:srgbClr val="FFFFFF"/>
              </a:solidFill>
              <a:latin typeface="Arial"/>
              <a:cs typeface="+mn-cs"/>
              <a:sym typeface="Arial"/>
            </a:endParaRPr>
          </a:p>
          <a:p>
            <a:pPr algn="ctr" defTabSz="914400" eaLnBrk="1" fontAlgn="auto" hangingPunct="1">
              <a:spcBef>
                <a:spcPts val="0"/>
              </a:spcBef>
              <a:spcAft>
                <a:spcPts val="0"/>
              </a:spcAft>
              <a:defRPr/>
            </a:pPr>
            <a:r>
              <a:rPr lang="en-US" sz="1100" b="1" kern="0" dirty="0">
                <a:solidFill>
                  <a:srgbClr val="FFFFFF"/>
                </a:solidFill>
                <a:latin typeface="Arial"/>
                <a:cs typeface="+mn-cs"/>
                <a:sym typeface="Arial"/>
              </a:rPr>
              <a:t>$</a:t>
            </a:r>
            <a:endParaRPr lang="en-US" sz="1400" b="1" kern="0" dirty="0">
              <a:solidFill>
                <a:srgbClr val="FFFFFF"/>
              </a:solidFill>
              <a:latin typeface="Arial"/>
              <a:cs typeface="+mn-cs"/>
              <a:sym typeface="Arial"/>
            </a:endParaRPr>
          </a:p>
        </p:txBody>
      </p:sp>
      <p:cxnSp>
        <p:nvCxnSpPr>
          <p:cNvPr id="44" name="Straight Arrow Connector 30"/>
          <p:cNvCxnSpPr/>
          <p:nvPr/>
        </p:nvCxnSpPr>
        <p:spPr>
          <a:xfrm flipH="1" flipV="1">
            <a:off x="3999115" y="1858448"/>
            <a:ext cx="193432" cy="1"/>
          </a:xfrm>
          <a:prstGeom prst="straightConnector1">
            <a:avLst/>
          </a:prstGeom>
          <a:noFill/>
          <a:ln w="12700" cap="flat" cmpd="sng" algn="ctr">
            <a:solidFill>
              <a:srgbClr val="000000"/>
            </a:solidFill>
            <a:prstDash val="solid"/>
            <a:tailEnd type="triangle"/>
          </a:ln>
          <a:effectLst/>
        </p:spPr>
      </p:cxnSp>
      <p:sp>
        <p:nvSpPr>
          <p:cNvPr id="45" name="Rounded Rectangle 31"/>
          <p:cNvSpPr/>
          <p:nvPr/>
        </p:nvSpPr>
        <p:spPr>
          <a:xfrm>
            <a:off x="4192547" y="1740792"/>
            <a:ext cx="378543" cy="601232"/>
          </a:xfrm>
          <a:prstGeom prst="roundRect">
            <a:avLst/>
          </a:prstGeom>
          <a:solidFill>
            <a:srgbClr val="70AD47"/>
          </a:solidFill>
          <a:ln w="25400" cap="flat" cmpd="sng" algn="ctr">
            <a:solidFill>
              <a:srgbClr val="70AD47"/>
            </a:solidFill>
            <a:prstDash val="solid"/>
          </a:ln>
          <a:effectLst/>
        </p:spPr>
        <p:txBody>
          <a:bodyPr rtlCol="0" anchor="t"/>
          <a:lstStyle/>
          <a:p>
            <a:pPr algn="ctr" defTabSz="914400" eaLnBrk="1" fontAlgn="auto" hangingPunct="1">
              <a:spcBef>
                <a:spcPts val="0"/>
              </a:spcBef>
              <a:spcAft>
                <a:spcPts val="0"/>
              </a:spcAft>
              <a:defRPr/>
            </a:pPr>
            <a:r>
              <a:rPr lang="en-US" sz="1100" b="1" kern="0" dirty="0">
                <a:solidFill>
                  <a:srgbClr val="FFFFFF"/>
                </a:solidFill>
                <a:latin typeface="Arial"/>
                <a:cs typeface="+mn-cs"/>
                <a:sym typeface="Arial"/>
              </a:rPr>
              <a:t>50</a:t>
            </a:r>
          </a:p>
          <a:p>
            <a:pPr algn="ctr" defTabSz="914400" eaLnBrk="1" fontAlgn="auto" hangingPunct="1">
              <a:spcBef>
                <a:spcPts val="0"/>
              </a:spcBef>
              <a:spcAft>
                <a:spcPts val="0"/>
              </a:spcAft>
              <a:defRPr/>
            </a:pPr>
            <a:endParaRPr lang="en-US" sz="1100" b="1" kern="0" dirty="0">
              <a:solidFill>
                <a:srgbClr val="FFFFFF"/>
              </a:solidFill>
              <a:latin typeface="Arial"/>
              <a:cs typeface="+mn-cs"/>
              <a:sym typeface="Arial"/>
            </a:endParaRPr>
          </a:p>
          <a:p>
            <a:pPr algn="ctr" defTabSz="914400" eaLnBrk="1" fontAlgn="auto" hangingPunct="1">
              <a:spcBef>
                <a:spcPts val="0"/>
              </a:spcBef>
              <a:spcAft>
                <a:spcPts val="0"/>
              </a:spcAft>
              <a:defRPr/>
            </a:pPr>
            <a:r>
              <a:rPr lang="en-US" sz="1100" b="1" kern="0" dirty="0">
                <a:solidFill>
                  <a:srgbClr val="FFFFFF"/>
                </a:solidFill>
                <a:latin typeface="Arial"/>
                <a:cs typeface="+mn-cs"/>
                <a:sym typeface="Arial"/>
              </a:rPr>
              <a:t>$</a:t>
            </a:r>
            <a:endParaRPr lang="en-US" sz="1400" b="1" kern="0" dirty="0">
              <a:solidFill>
                <a:srgbClr val="FFFFFF"/>
              </a:solidFill>
              <a:latin typeface="Arial"/>
              <a:cs typeface="+mn-cs"/>
              <a:sym typeface="Arial"/>
            </a:endParaRPr>
          </a:p>
        </p:txBody>
      </p:sp>
      <p:cxnSp>
        <p:nvCxnSpPr>
          <p:cNvPr id="46" name="Straight Arrow Connector 32"/>
          <p:cNvCxnSpPr/>
          <p:nvPr/>
        </p:nvCxnSpPr>
        <p:spPr>
          <a:xfrm flipH="1" flipV="1">
            <a:off x="3369306" y="2668615"/>
            <a:ext cx="193432" cy="1"/>
          </a:xfrm>
          <a:prstGeom prst="straightConnector1">
            <a:avLst/>
          </a:prstGeom>
          <a:noFill/>
          <a:ln w="12700" cap="flat" cmpd="sng" algn="ctr">
            <a:solidFill>
              <a:srgbClr val="000000"/>
            </a:solidFill>
            <a:prstDash val="solid"/>
            <a:tailEnd type="triangle"/>
          </a:ln>
          <a:effectLst/>
        </p:spPr>
      </p:cxnSp>
      <p:sp>
        <p:nvSpPr>
          <p:cNvPr id="47" name="Rounded Rectangle 33"/>
          <p:cNvSpPr/>
          <p:nvPr/>
        </p:nvSpPr>
        <p:spPr>
          <a:xfrm>
            <a:off x="3564161" y="2593240"/>
            <a:ext cx="434955" cy="601232"/>
          </a:xfrm>
          <a:prstGeom prst="roundRect">
            <a:avLst/>
          </a:prstGeom>
          <a:solidFill>
            <a:srgbClr val="FF2600"/>
          </a:solidFill>
          <a:ln w="25400" cap="flat" cmpd="sng" algn="ctr">
            <a:solidFill>
              <a:srgbClr val="FF0000"/>
            </a:solidFill>
            <a:prstDash val="solid"/>
          </a:ln>
          <a:effectLst/>
        </p:spPr>
        <p:txBody>
          <a:bodyPr rtlCol="0" anchor="t"/>
          <a:lstStyle/>
          <a:p>
            <a:pPr algn="ctr" defTabSz="914400" eaLnBrk="1" fontAlgn="auto" hangingPunct="1">
              <a:spcBef>
                <a:spcPts val="0"/>
              </a:spcBef>
              <a:spcAft>
                <a:spcPts val="0"/>
              </a:spcAft>
              <a:defRPr/>
            </a:pPr>
            <a:r>
              <a:rPr lang="en-US" sz="1100" b="1" kern="0" dirty="0">
                <a:solidFill>
                  <a:srgbClr val="FFFFFF"/>
                </a:solidFill>
                <a:latin typeface="Arial"/>
                <a:cs typeface="+mn-cs"/>
                <a:sym typeface="Arial"/>
              </a:rPr>
              <a:t>49</a:t>
            </a:r>
          </a:p>
          <a:p>
            <a:pPr algn="ctr" defTabSz="914400" eaLnBrk="1" fontAlgn="auto" hangingPunct="1">
              <a:spcBef>
                <a:spcPts val="0"/>
              </a:spcBef>
              <a:spcAft>
                <a:spcPts val="0"/>
              </a:spcAft>
              <a:defRPr/>
            </a:pPr>
            <a:endParaRPr lang="en-US" sz="1100" b="1" kern="0" dirty="0">
              <a:solidFill>
                <a:srgbClr val="FFFFFF"/>
              </a:solidFill>
              <a:latin typeface="Arial"/>
              <a:cs typeface="+mn-cs"/>
              <a:sym typeface="Arial"/>
            </a:endParaRPr>
          </a:p>
          <a:p>
            <a:pPr algn="ctr" defTabSz="914400" eaLnBrk="1" fontAlgn="auto" hangingPunct="1">
              <a:spcBef>
                <a:spcPts val="0"/>
              </a:spcBef>
              <a:spcAft>
                <a:spcPts val="0"/>
              </a:spcAft>
              <a:defRPr/>
            </a:pPr>
            <a:r>
              <a:rPr lang="en-US" sz="1100" b="1" kern="0" dirty="0">
                <a:solidFill>
                  <a:srgbClr val="FFFFFF"/>
                </a:solidFill>
                <a:latin typeface="Arial"/>
                <a:cs typeface="+mn-cs"/>
                <a:sym typeface="Arial"/>
              </a:rPr>
              <a:t>$</a:t>
            </a:r>
            <a:endParaRPr lang="en-US" sz="1400" b="1" kern="0" dirty="0">
              <a:solidFill>
                <a:srgbClr val="FFFFFF"/>
              </a:solidFill>
              <a:latin typeface="Arial"/>
              <a:cs typeface="+mn-cs"/>
              <a:sym typeface="Arial"/>
            </a:endParaRPr>
          </a:p>
        </p:txBody>
      </p:sp>
      <p:sp>
        <p:nvSpPr>
          <p:cNvPr id="48" name="TextBox 38"/>
          <p:cNvSpPr txBox="1"/>
          <p:nvPr/>
        </p:nvSpPr>
        <p:spPr>
          <a:xfrm>
            <a:off x="507568" y="1462645"/>
            <a:ext cx="747320" cy="461665"/>
          </a:xfrm>
          <a:prstGeom prst="rect">
            <a:avLst/>
          </a:prstGeom>
          <a:noFill/>
        </p:spPr>
        <p:txBody>
          <a:bodyPr wrap="none" rtlCol="0">
            <a:spAutoFit/>
          </a:bodyPr>
          <a:lstStyle/>
          <a:p>
            <a:pPr defTabSz="914400" eaLnBrk="1" fontAlgn="auto" hangingPunct="1">
              <a:spcBef>
                <a:spcPts val="0"/>
              </a:spcBef>
              <a:spcAft>
                <a:spcPts val="0"/>
              </a:spcAft>
            </a:pPr>
            <a:r>
              <a:rPr lang="en-US" sz="1200" kern="0" dirty="0">
                <a:solidFill>
                  <a:srgbClr val="000000"/>
                </a:solidFill>
                <a:latin typeface="Arial"/>
                <a:cs typeface="Arial"/>
                <a:sym typeface="Arial"/>
              </a:rPr>
              <a:t>Genesis</a:t>
            </a:r>
          </a:p>
          <a:p>
            <a:pPr algn="ctr" defTabSz="914400" eaLnBrk="1" fontAlgn="auto" hangingPunct="1">
              <a:spcBef>
                <a:spcPts val="0"/>
              </a:spcBef>
              <a:spcAft>
                <a:spcPts val="0"/>
              </a:spcAft>
            </a:pPr>
            <a:r>
              <a:rPr lang="en-US" sz="1200" kern="0" dirty="0">
                <a:solidFill>
                  <a:srgbClr val="000000"/>
                </a:solidFill>
                <a:latin typeface="Arial"/>
                <a:cs typeface="Arial"/>
                <a:sym typeface="Arial"/>
              </a:rPr>
              <a:t>Block</a:t>
            </a:r>
          </a:p>
        </p:txBody>
      </p:sp>
      <p:sp>
        <p:nvSpPr>
          <p:cNvPr id="49" name="Right Brace 39"/>
          <p:cNvSpPr/>
          <p:nvPr/>
        </p:nvSpPr>
        <p:spPr>
          <a:xfrm rot="16200000">
            <a:off x="734290" y="1821877"/>
            <a:ext cx="275791" cy="412811"/>
          </a:xfrm>
          <a:prstGeom prst="rightBrace">
            <a:avLst/>
          </a:prstGeom>
          <a:noFill/>
          <a:ln w="9525" cap="flat" cmpd="sng" algn="ctr">
            <a:solidFill>
              <a:srgbClr val="5B9BD5">
                <a:shade val="95000"/>
                <a:satMod val="105000"/>
              </a:srgbClr>
            </a:solidFill>
            <a:prstDash val="solid"/>
          </a:ln>
          <a:effectLst/>
        </p:spPr>
        <p:txBody>
          <a:bodyPr rtlCol="0" anchor="ctr"/>
          <a:lstStyle/>
          <a:p>
            <a:pPr algn="ctr" defTabSz="914400" eaLnBrk="1" fontAlgn="auto" hangingPunct="1">
              <a:spcBef>
                <a:spcPts val="0"/>
              </a:spcBef>
              <a:spcAft>
                <a:spcPts val="0"/>
              </a:spcAft>
              <a:defRPr/>
            </a:pPr>
            <a:endParaRPr lang="en-US" sz="1400" kern="0">
              <a:solidFill>
                <a:srgbClr val="000000"/>
              </a:solidFill>
              <a:latin typeface="Arial"/>
              <a:cs typeface="+mn-cs"/>
              <a:sym typeface="Arial"/>
            </a:endParaRPr>
          </a:p>
        </p:txBody>
      </p:sp>
      <p:sp>
        <p:nvSpPr>
          <p:cNvPr id="50" name="Right Brace 46"/>
          <p:cNvSpPr/>
          <p:nvPr/>
        </p:nvSpPr>
        <p:spPr>
          <a:xfrm rot="6651993">
            <a:off x="3293652" y="2824138"/>
            <a:ext cx="237266" cy="193433"/>
          </a:xfrm>
          <a:prstGeom prst="rightBrace">
            <a:avLst/>
          </a:prstGeom>
          <a:noFill/>
          <a:ln w="9525" cap="flat" cmpd="sng" algn="ctr">
            <a:solidFill>
              <a:srgbClr val="5B9BD5">
                <a:shade val="95000"/>
                <a:satMod val="105000"/>
              </a:srgbClr>
            </a:solidFill>
            <a:prstDash val="solid"/>
          </a:ln>
          <a:effectLst/>
        </p:spPr>
        <p:txBody>
          <a:bodyPr rtlCol="0" anchor="ctr"/>
          <a:lstStyle/>
          <a:p>
            <a:pPr algn="ctr" defTabSz="914400" eaLnBrk="1" fontAlgn="auto" hangingPunct="1">
              <a:spcBef>
                <a:spcPts val="0"/>
              </a:spcBef>
              <a:spcAft>
                <a:spcPts val="0"/>
              </a:spcAft>
              <a:defRPr/>
            </a:pPr>
            <a:endParaRPr lang="en-US" sz="1400" kern="0">
              <a:solidFill>
                <a:srgbClr val="000000"/>
              </a:solidFill>
              <a:latin typeface="Arial"/>
              <a:cs typeface="+mn-cs"/>
              <a:sym typeface="Arial"/>
            </a:endParaRPr>
          </a:p>
        </p:txBody>
      </p:sp>
      <p:sp>
        <p:nvSpPr>
          <p:cNvPr id="51" name="TextBox 47"/>
          <p:cNvSpPr txBox="1"/>
          <p:nvPr/>
        </p:nvSpPr>
        <p:spPr>
          <a:xfrm rot="1251993">
            <a:off x="3086937" y="3004511"/>
            <a:ext cx="492443" cy="276999"/>
          </a:xfrm>
          <a:prstGeom prst="rect">
            <a:avLst/>
          </a:prstGeom>
          <a:noFill/>
        </p:spPr>
        <p:txBody>
          <a:bodyPr wrap="none" rtlCol="0">
            <a:spAutoFit/>
          </a:bodyPr>
          <a:lstStyle/>
          <a:p>
            <a:pPr defTabSz="914400" eaLnBrk="1" fontAlgn="auto" hangingPunct="1">
              <a:spcBef>
                <a:spcPts val="0"/>
              </a:spcBef>
              <a:spcAft>
                <a:spcPts val="0"/>
              </a:spcAft>
            </a:pPr>
            <a:r>
              <a:rPr lang="en-US" sz="1200" kern="0" dirty="0">
                <a:solidFill>
                  <a:srgbClr val="000000"/>
                </a:solidFill>
                <a:latin typeface="Arial"/>
                <a:cs typeface="Arial"/>
                <a:sym typeface="Arial"/>
              </a:rPr>
              <a:t>Fork</a:t>
            </a:r>
          </a:p>
        </p:txBody>
      </p:sp>
      <p:grpSp>
        <p:nvGrpSpPr>
          <p:cNvPr id="52" name="Groupe 51"/>
          <p:cNvGrpSpPr/>
          <p:nvPr/>
        </p:nvGrpSpPr>
        <p:grpSpPr>
          <a:xfrm>
            <a:off x="4630907" y="1758749"/>
            <a:ext cx="747723" cy="601233"/>
            <a:chOff x="4958919" y="2568578"/>
            <a:chExt cx="747723" cy="601233"/>
          </a:xfrm>
        </p:grpSpPr>
        <p:sp>
          <p:nvSpPr>
            <p:cNvPr id="53" name="Right Brace 50"/>
            <p:cNvSpPr/>
            <p:nvPr/>
          </p:nvSpPr>
          <p:spPr>
            <a:xfrm>
              <a:off x="4958919" y="2568578"/>
              <a:ext cx="241976" cy="601233"/>
            </a:xfrm>
            <a:prstGeom prst="rightBrace">
              <a:avLst/>
            </a:prstGeom>
            <a:noFill/>
            <a:ln w="9525" cap="flat" cmpd="sng" algn="ctr">
              <a:solidFill>
                <a:srgbClr val="5B9BD5">
                  <a:shade val="95000"/>
                  <a:satMod val="105000"/>
                </a:srgbClr>
              </a:solidFill>
              <a:prstDash val="solid"/>
            </a:ln>
            <a:effectLst/>
          </p:spPr>
          <p:txBody>
            <a:bodyPr rtlCol="0" anchor="ctr"/>
            <a:lstStyle/>
            <a:p>
              <a:pPr algn="ctr" defTabSz="914400" eaLnBrk="1" fontAlgn="auto" hangingPunct="1">
                <a:spcBef>
                  <a:spcPts val="0"/>
                </a:spcBef>
                <a:spcAft>
                  <a:spcPts val="0"/>
                </a:spcAft>
                <a:defRPr/>
              </a:pPr>
              <a:endParaRPr lang="en-US" sz="1400" kern="0">
                <a:solidFill>
                  <a:srgbClr val="000000"/>
                </a:solidFill>
                <a:latin typeface="Arial"/>
                <a:cs typeface="+mn-cs"/>
                <a:sym typeface="Arial"/>
              </a:endParaRPr>
            </a:p>
          </p:txBody>
        </p:sp>
        <p:sp>
          <p:nvSpPr>
            <p:cNvPr id="54" name="TextBox 51"/>
            <p:cNvSpPr txBox="1"/>
            <p:nvPr/>
          </p:nvSpPr>
          <p:spPr>
            <a:xfrm>
              <a:off x="5156491" y="2635047"/>
              <a:ext cx="550151" cy="461665"/>
            </a:xfrm>
            <a:prstGeom prst="rect">
              <a:avLst/>
            </a:prstGeom>
            <a:noFill/>
          </p:spPr>
          <p:txBody>
            <a:bodyPr wrap="none" rtlCol="0">
              <a:spAutoFit/>
            </a:bodyPr>
            <a:lstStyle/>
            <a:p>
              <a:pPr defTabSz="914400" eaLnBrk="1" fontAlgn="auto" hangingPunct="1">
                <a:spcBef>
                  <a:spcPts val="0"/>
                </a:spcBef>
                <a:spcAft>
                  <a:spcPts val="0"/>
                </a:spcAft>
                <a:defRPr/>
              </a:pPr>
              <a:r>
                <a:rPr lang="en-US" sz="1200" kern="0" dirty="0">
                  <a:solidFill>
                    <a:srgbClr val="000000"/>
                  </a:solidFill>
                  <a:latin typeface="Arial"/>
                  <a:cs typeface="Arial"/>
                  <a:sym typeface="Arial"/>
                </a:rPr>
                <a:t>Main</a:t>
              </a:r>
              <a:endParaRPr lang="tr-TR" sz="1200" kern="0" dirty="0">
                <a:solidFill>
                  <a:srgbClr val="000000"/>
                </a:solidFill>
                <a:latin typeface="Arial"/>
                <a:cs typeface="Arial"/>
                <a:sym typeface="Arial"/>
              </a:endParaRPr>
            </a:p>
            <a:p>
              <a:pPr defTabSz="914400" eaLnBrk="1" fontAlgn="auto" hangingPunct="1">
                <a:spcBef>
                  <a:spcPts val="0"/>
                </a:spcBef>
                <a:spcAft>
                  <a:spcPts val="0"/>
                </a:spcAft>
                <a:defRPr/>
              </a:pPr>
              <a:r>
                <a:rPr lang="en-US" sz="1200" kern="0" dirty="0">
                  <a:solidFill>
                    <a:srgbClr val="000000"/>
                  </a:solidFill>
                  <a:latin typeface="Arial"/>
                  <a:cs typeface="Arial"/>
                  <a:sym typeface="Arial"/>
                </a:rPr>
                <a:t>chain</a:t>
              </a:r>
            </a:p>
          </p:txBody>
        </p:sp>
      </p:grpSp>
      <p:grpSp>
        <p:nvGrpSpPr>
          <p:cNvPr id="57" name="Groupe 56"/>
          <p:cNvGrpSpPr/>
          <p:nvPr/>
        </p:nvGrpSpPr>
        <p:grpSpPr>
          <a:xfrm>
            <a:off x="3939736" y="1023328"/>
            <a:ext cx="925253" cy="687452"/>
            <a:chOff x="4267748" y="1833158"/>
            <a:chExt cx="925253" cy="687452"/>
          </a:xfrm>
        </p:grpSpPr>
        <p:sp>
          <p:nvSpPr>
            <p:cNvPr id="58" name="TextBox 42"/>
            <p:cNvSpPr txBox="1"/>
            <p:nvPr/>
          </p:nvSpPr>
          <p:spPr>
            <a:xfrm>
              <a:off x="4267748" y="1833158"/>
              <a:ext cx="925253" cy="461665"/>
            </a:xfrm>
            <a:prstGeom prst="rect">
              <a:avLst/>
            </a:prstGeom>
            <a:noFill/>
          </p:spPr>
          <p:txBody>
            <a:bodyPr wrap="none" rtlCol="0">
              <a:spAutoFit/>
            </a:bodyPr>
            <a:lstStyle/>
            <a:p>
              <a:pPr algn="ctr" defTabSz="914400" eaLnBrk="1" fontAlgn="auto" hangingPunct="1">
                <a:spcBef>
                  <a:spcPts val="0"/>
                </a:spcBef>
                <a:spcAft>
                  <a:spcPts val="0"/>
                </a:spcAft>
                <a:defRPr/>
              </a:pPr>
              <a:r>
                <a:rPr lang="en-US" sz="1200" kern="0" dirty="0" err="1">
                  <a:solidFill>
                    <a:srgbClr val="000000"/>
                  </a:solidFill>
                  <a:latin typeface="Arial"/>
                  <a:cs typeface="Arial"/>
                  <a:sym typeface="Arial"/>
                </a:rPr>
                <a:t>Blockchain</a:t>
              </a:r>
              <a:endParaRPr lang="en-US" sz="1200" kern="0" dirty="0">
                <a:solidFill>
                  <a:srgbClr val="000000"/>
                </a:solidFill>
                <a:latin typeface="Arial"/>
                <a:cs typeface="Arial"/>
                <a:sym typeface="Arial"/>
              </a:endParaRPr>
            </a:p>
            <a:p>
              <a:pPr algn="ctr" defTabSz="914400" eaLnBrk="1" fontAlgn="auto" hangingPunct="1">
                <a:spcBef>
                  <a:spcPts val="0"/>
                </a:spcBef>
                <a:spcAft>
                  <a:spcPts val="0"/>
                </a:spcAft>
                <a:defRPr/>
              </a:pPr>
              <a:r>
                <a:rPr lang="en-US" sz="1200" kern="0" dirty="0">
                  <a:solidFill>
                    <a:srgbClr val="000000"/>
                  </a:solidFill>
                  <a:latin typeface="Arial"/>
                  <a:cs typeface="Arial"/>
                  <a:sym typeface="Arial"/>
                </a:rPr>
                <a:t>Head</a:t>
              </a:r>
            </a:p>
          </p:txBody>
        </p:sp>
        <p:sp>
          <p:nvSpPr>
            <p:cNvPr id="59" name="Right Brace 46"/>
            <p:cNvSpPr/>
            <p:nvPr/>
          </p:nvSpPr>
          <p:spPr>
            <a:xfrm rot="16200000">
              <a:off x="4616625" y="2178313"/>
              <a:ext cx="237266" cy="447328"/>
            </a:xfrm>
            <a:prstGeom prst="rightBrace">
              <a:avLst/>
            </a:prstGeom>
            <a:noFill/>
            <a:ln w="9525" cap="flat" cmpd="sng" algn="ctr">
              <a:solidFill>
                <a:srgbClr val="5B9BD5">
                  <a:shade val="95000"/>
                  <a:satMod val="105000"/>
                </a:srgbClr>
              </a:solidFill>
              <a:prstDash val="solid"/>
            </a:ln>
            <a:effectLst/>
          </p:spPr>
          <p:txBody>
            <a:bodyPr rtlCol="0" anchor="ctr"/>
            <a:lstStyle/>
            <a:p>
              <a:pPr algn="ctr" defTabSz="914400" eaLnBrk="1" fontAlgn="auto" hangingPunct="1">
                <a:spcBef>
                  <a:spcPts val="0"/>
                </a:spcBef>
                <a:spcAft>
                  <a:spcPts val="0"/>
                </a:spcAft>
                <a:defRPr/>
              </a:pPr>
              <a:endParaRPr lang="en-US" sz="1400" kern="0">
                <a:solidFill>
                  <a:srgbClr val="000000"/>
                </a:solidFill>
                <a:latin typeface="Arial"/>
                <a:cs typeface="+mn-cs"/>
                <a:sym typeface="Arial"/>
              </a:endParaRPr>
            </a:p>
          </p:txBody>
        </p:sp>
      </p:grpSp>
      <p:grpSp>
        <p:nvGrpSpPr>
          <p:cNvPr id="87" name="Groupe 86"/>
          <p:cNvGrpSpPr/>
          <p:nvPr/>
        </p:nvGrpSpPr>
        <p:grpSpPr>
          <a:xfrm>
            <a:off x="5727296" y="888200"/>
            <a:ext cx="3397233" cy="2464153"/>
            <a:chOff x="105019" y="4822623"/>
            <a:chExt cx="3397233" cy="1932495"/>
          </a:xfrm>
        </p:grpSpPr>
        <p:sp>
          <p:nvSpPr>
            <p:cNvPr id="88" name="Rounded Rectangle 180"/>
            <p:cNvSpPr/>
            <p:nvPr/>
          </p:nvSpPr>
          <p:spPr>
            <a:xfrm>
              <a:off x="105019" y="4822623"/>
              <a:ext cx="3397233" cy="1932495"/>
            </a:xfrm>
            <a:prstGeom prst="roundRect">
              <a:avLst/>
            </a:prstGeom>
            <a:solidFill>
              <a:srgbClr val="FFFFFF"/>
            </a:solidFill>
            <a:ln w="25400" cap="flat" cmpd="sng" algn="ctr">
              <a:solidFill>
                <a:srgbClr val="5B9BD5">
                  <a:shade val="50000"/>
                </a:srgbClr>
              </a:solidFill>
              <a:prstDash val="solid"/>
            </a:ln>
            <a:effectLst/>
          </p:spPr>
          <p:txBody>
            <a:bodyPr rtlCol="0" anchor="t"/>
            <a:lstStyle/>
            <a:p>
              <a:pPr algn="ctr" defTabSz="914400" eaLnBrk="1" fontAlgn="auto" hangingPunct="1">
                <a:spcBef>
                  <a:spcPts val="0"/>
                </a:spcBef>
                <a:spcAft>
                  <a:spcPts val="0"/>
                </a:spcAft>
                <a:defRPr/>
              </a:pPr>
              <a:endParaRPr lang="en-US" sz="1400" kern="0" dirty="0">
                <a:solidFill>
                  <a:srgbClr val="000000"/>
                </a:solidFill>
                <a:latin typeface="Arial"/>
                <a:cs typeface="+mn-cs"/>
                <a:sym typeface="Arial"/>
              </a:endParaRPr>
            </a:p>
          </p:txBody>
        </p:sp>
        <p:grpSp>
          <p:nvGrpSpPr>
            <p:cNvPr id="89" name="Group 196"/>
            <p:cNvGrpSpPr/>
            <p:nvPr/>
          </p:nvGrpSpPr>
          <p:grpSpPr>
            <a:xfrm>
              <a:off x="1460218" y="4993303"/>
              <a:ext cx="713628" cy="1576854"/>
              <a:chOff x="5089172" y="3763799"/>
              <a:chExt cx="713628" cy="1153539"/>
            </a:xfrm>
          </p:grpSpPr>
          <p:sp>
            <p:nvSpPr>
              <p:cNvPr id="109" name="Rounded Rectangle 210"/>
              <p:cNvSpPr/>
              <p:nvPr/>
            </p:nvSpPr>
            <p:spPr>
              <a:xfrm>
                <a:off x="5089172" y="3763799"/>
                <a:ext cx="713628" cy="1153539"/>
              </a:xfrm>
              <a:prstGeom prst="roundRect">
                <a:avLst/>
              </a:prstGeom>
              <a:solidFill>
                <a:srgbClr val="70AD47"/>
              </a:solidFill>
              <a:ln w="25400" cap="flat" cmpd="sng" algn="ctr">
                <a:solidFill>
                  <a:srgbClr val="70AD47"/>
                </a:solidFill>
                <a:prstDash val="solid"/>
              </a:ln>
              <a:effectLst/>
            </p:spPr>
            <p:txBody>
              <a:bodyPr rtlCol="0" anchor="t"/>
              <a:lstStyle/>
              <a:p>
                <a:pPr algn="ctr" defTabSz="914400" eaLnBrk="1" fontAlgn="auto" hangingPunct="1">
                  <a:spcBef>
                    <a:spcPts val="0"/>
                  </a:spcBef>
                  <a:spcAft>
                    <a:spcPts val="0"/>
                  </a:spcAft>
                  <a:defRPr/>
                </a:pPr>
                <a:r>
                  <a:rPr lang="en-US" sz="1100" b="1" kern="0" dirty="0">
                    <a:solidFill>
                      <a:srgbClr val="FFFFFF"/>
                    </a:solidFill>
                    <a:latin typeface="Arial"/>
                    <a:cs typeface="+mn-cs"/>
                    <a:sym typeface="Arial"/>
                  </a:rPr>
                  <a:t>49</a:t>
                </a:r>
              </a:p>
              <a:p>
                <a:pPr algn="ctr" defTabSz="914400" eaLnBrk="1" fontAlgn="auto" hangingPunct="1">
                  <a:spcBef>
                    <a:spcPts val="0"/>
                  </a:spcBef>
                  <a:spcAft>
                    <a:spcPts val="0"/>
                  </a:spcAft>
                  <a:defRPr/>
                </a:pPr>
                <a:r>
                  <a:rPr lang="en-US" sz="1050" b="1" kern="0" dirty="0">
                    <a:solidFill>
                      <a:srgbClr val="FFFFFF"/>
                    </a:solidFill>
                    <a:latin typeface="Arial"/>
                    <a:cs typeface="+mn-cs"/>
                    <a:sym typeface="Arial"/>
                  </a:rPr>
                  <a:t>n</a:t>
                </a:r>
                <a:r>
                  <a:rPr lang="en-US" sz="1050" b="1" kern="0" baseline="-25000" dirty="0">
                    <a:solidFill>
                      <a:srgbClr val="FFFFFF"/>
                    </a:solidFill>
                    <a:latin typeface="Arial"/>
                    <a:cs typeface="+mn-cs"/>
                    <a:sym typeface="Arial"/>
                  </a:rPr>
                  <a:t>49</a:t>
                </a:r>
                <a:endParaRPr lang="en-US" sz="1050" b="1" kern="0" dirty="0">
                  <a:solidFill>
                    <a:srgbClr val="FFFFFF"/>
                  </a:solidFill>
                  <a:latin typeface="Arial"/>
                  <a:cs typeface="+mn-cs"/>
                  <a:sym typeface="Arial"/>
                </a:endParaRPr>
              </a:p>
              <a:p>
                <a:pPr algn="ctr" defTabSz="914400" eaLnBrk="1" fontAlgn="auto" hangingPunct="1">
                  <a:spcBef>
                    <a:spcPts val="0"/>
                  </a:spcBef>
                  <a:spcAft>
                    <a:spcPts val="0"/>
                  </a:spcAft>
                  <a:defRPr/>
                </a:pPr>
                <a:r>
                  <a:rPr lang="en-US" sz="1050" b="1" kern="0" dirty="0">
                    <a:solidFill>
                      <a:srgbClr val="FFFFFF"/>
                    </a:solidFill>
                    <a:latin typeface="Arial"/>
                    <a:cs typeface="+mn-cs"/>
                    <a:sym typeface="Arial"/>
                  </a:rPr>
                  <a:t>t</a:t>
                </a:r>
                <a:r>
                  <a:rPr lang="en-US" sz="1050" b="1" kern="0" baseline="-25000" dirty="0">
                    <a:solidFill>
                      <a:srgbClr val="FFFFFF"/>
                    </a:solidFill>
                    <a:latin typeface="Arial"/>
                    <a:cs typeface="+mn-cs"/>
                    <a:sym typeface="Arial"/>
                  </a:rPr>
                  <a:t>49</a:t>
                </a:r>
                <a:endParaRPr lang="en-US" sz="8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1050" b="1" kern="0" baseline="3000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1050" b="1" kern="0" baseline="3000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1050" b="1" kern="0" baseline="3000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7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7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7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7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7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7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7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3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600" b="1" kern="0" dirty="0">
                  <a:solidFill>
                    <a:srgbClr val="FFFFFF"/>
                  </a:solidFill>
                  <a:latin typeface="Arial"/>
                  <a:cs typeface="+mn-cs"/>
                  <a:sym typeface="Arial"/>
                </a:endParaRPr>
              </a:p>
              <a:p>
                <a:pPr algn="ctr" defTabSz="914400" eaLnBrk="1" fontAlgn="auto" hangingPunct="1">
                  <a:spcBef>
                    <a:spcPts val="0"/>
                  </a:spcBef>
                  <a:spcAft>
                    <a:spcPts val="0"/>
                  </a:spcAft>
                  <a:defRPr/>
                </a:pPr>
                <a:r>
                  <a:rPr lang="en-US" sz="1000" b="1" kern="0" dirty="0">
                    <a:solidFill>
                      <a:srgbClr val="FFFFFF"/>
                    </a:solidFill>
                    <a:latin typeface="Arial"/>
                    <a:cs typeface="+mn-cs"/>
                    <a:sym typeface="Arial"/>
                  </a:rPr>
                  <a:t>$</a:t>
                </a:r>
                <a:r>
                  <a:rPr lang="en-US" sz="1000" b="1" kern="0" baseline="-25000" dirty="0">
                    <a:solidFill>
                      <a:srgbClr val="FFFFFF"/>
                    </a:solidFill>
                    <a:latin typeface="Arial"/>
                    <a:cs typeface="+mn-cs"/>
                    <a:sym typeface="Arial"/>
                  </a:rPr>
                  <a:t>R</a:t>
                </a:r>
                <a:r>
                  <a:rPr lang="en-US" sz="1000" b="1" kern="0" dirty="0">
                    <a:solidFill>
                      <a:srgbClr val="FFFFFF"/>
                    </a:solidFill>
                    <a:latin typeface="Arial"/>
                    <a:cs typeface="+mn-cs"/>
                    <a:sym typeface="Arial"/>
                  </a:rPr>
                  <a:t>+ ∑$</a:t>
                </a:r>
                <a:r>
                  <a:rPr lang="en-US" sz="1000" b="1" kern="0" baseline="-25000" dirty="0">
                    <a:solidFill>
                      <a:srgbClr val="FFFFFF"/>
                    </a:solidFill>
                    <a:latin typeface="Arial"/>
                    <a:cs typeface="+mn-cs"/>
                    <a:sym typeface="Arial"/>
                  </a:rPr>
                  <a:t>F</a:t>
                </a:r>
                <a:endParaRPr lang="en-US" sz="1000" b="1" kern="0" dirty="0">
                  <a:solidFill>
                    <a:srgbClr val="FFFFFF"/>
                  </a:solidFill>
                  <a:latin typeface="Arial"/>
                  <a:cs typeface="+mn-cs"/>
                  <a:sym typeface="Arial"/>
                </a:endParaRPr>
              </a:p>
            </p:txBody>
          </p:sp>
          <p:sp>
            <p:nvSpPr>
              <p:cNvPr id="110" name="Rounded Rectangle 211"/>
              <p:cNvSpPr/>
              <p:nvPr/>
            </p:nvSpPr>
            <p:spPr>
              <a:xfrm>
                <a:off x="5150006" y="4114202"/>
                <a:ext cx="609278" cy="189622"/>
              </a:xfrm>
              <a:prstGeom prst="roundRect">
                <a:avLst/>
              </a:prstGeom>
              <a:solidFill>
                <a:srgbClr val="000000"/>
              </a:solidFill>
              <a:ln w="25400" cap="flat" cmpd="sng" algn="ctr">
                <a:solidFill>
                  <a:srgbClr val="000000"/>
                </a:solidFill>
                <a:prstDash val="solid"/>
              </a:ln>
              <a:effectLst/>
            </p:spPr>
            <p:txBody>
              <a:bodyPr rtlCol="0" anchor="ctr"/>
              <a:lstStyle/>
              <a:p>
                <a:pPr algn="ctr" defTabSz="914400" eaLnBrk="1" fontAlgn="auto" hangingPunct="1">
                  <a:spcBef>
                    <a:spcPts val="0"/>
                  </a:spcBef>
                  <a:spcAft>
                    <a:spcPts val="0"/>
                  </a:spcAft>
                  <a:defRPr/>
                </a:pPr>
                <a:r>
                  <a:rPr lang="en-US" sz="800" kern="0" dirty="0">
                    <a:solidFill>
                      <a:srgbClr val="FFFFFF"/>
                    </a:solidFill>
                    <a:latin typeface="Arial"/>
                    <a:cs typeface="+mn-cs"/>
                    <a:sym typeface="Arial"/>
                  </a:rPr>
                  <a:t>D-&gt;A,30</a:t>
                </a:r>
              </a:p>
            </p:txBody>
          </p:sp>
          <p:sp>
            <p:nvSpPr>
              <p:cNvPr id="111" name="Rounded Rectangle 212"/>
              <p:cNvSpPr/>
              <p:nvPr/>
            </p:nvSpPr>
            <p:spPr>
              <a:xfrm>
                <a:off x="5147873" y="4335822"/>
                <a:ext cx="609278" cy="189622"/>
              </a:xfrm>
              <a:prstGeom prst="roundRect">
                <a:avLst/>
              </a:prstGeom>
              <a:solidFill>
                <a:srgbClr val="000000"/>
              </a:solidFill>
              <a:ln w="25400" cap="flat" cmpd="sng" algn="ctr">
                <a:solidFill>
                  <a:srgbClr val="000000"/>
                </a:solidFill>
                <a:prstDash val="solid"/>
              </a:ln>
              <a:effectLst/>
            </p:spPr>
            <p:txBody>
              <a:bodyPr rtlCol="0" anchor="ctr"/>
              <a:lstStyle/>
              <a:p>
                <a:pPr algn="ctr" defTabSz="914400" eaLnBrk="1" fontAlgn="auto" hangingPunct="1">
                  <a:spcBef>
                    <a:spcPts val="0"/>
                  </a:spcBef>
                  <a:spcAft>
                    <a:spcPts val="0"/>
                  </a:spcAft>
                  <a:defRPr/>
                </a:pPr>
                <a:r>
                  <a:rPr lang="en-US" sz="800" kern="0" dirty="0">
                    <a:solidFill>
                      <a:srgbClr val="FFFFFF"/>
                    </a:solidFill>
                    <a:latin typeface="Arial"/>
                    <a:cs typeface="+mn-cs"/>
                    <a:sym typeface="Arial"/>
                  </a:rPr>
                  <a:t>F-&gt;A,30</a:t>
                </a:r>
              </a:p>
            </p:txBody>
          </p:sp>
          <p:sp>
            <p:nvSpPr>
              <p:cNvPr id="112" name="Rounded Rectangle 213"/>
              <p:cNvSpPr/>
              <p:nvPr/>
            </p:nvSpPr>
            <p:spPr>
              <a:xfrm>
                <a:off x="5147873" y="4556657"/>
                <a:ext cx="609278" cy="189622"/>
              </a:xfrm>
              <a:prstGeom prst="roundRect">
                <a:avLst/>
              </a:prstGeom>
              <a:solidFill>
                <a:srgbClr val="000000">
                  <a:alpha val="70000"/>
                </a:srgbClr>
              </a:solidFill>
              <a:ln w="25400" cap="flat" cmpd="sng" algn="ctr">
                <a:solidFill>
                  <a:srgbClr val="000000">
                    <a:alpha val="70000"/>
                  </a:srgbClr>
                </a:solidFill>
                <a:prstDash val="solid"/>
              </a:ln>
              <a:effectLst/>
            </p:spPr>
            <p:txBody>
              <a:bodyPr rtlCol="0" anchor="ctr"/>
              <a:lstStyle/>
              <a:p>
                <a:pPr algn="ctr" defTabSz="914400" eaLnBrk="1" fontAlgn="auto" hangingPunct="1">
                  <a:spcBef>
                    <a:spcPts val="0"/>
                  </a:spcBef>
                  <a:spcAft>
                    <a:spcPts val="0"/>
                  </a:spcAft>
                  <a:defRPr/>
                </a:pPr>
                <a:r>
                  <a:rPr lang="en-US" sz="800" kern="0" dirty="0">
                    <a:solidFill>
                      <a:srgbClr val="FFFFFF"/>
                    </a:solidFill>
                    <a:latin typeface="Arial"/>
                    <a:cs typeface="+mn-cs"/>
                    <a:sym typeface="Arial"/>
                  </a:rPr>
                  <a:t>E-&gt;D,50</a:t>
                </a:r>
              </a:p>
            </p:txBody>
          </p:sp>
        </p:grpSp>
        <p:grpSp>
          <p:nvGrpSpPr>
            <p:cNvPr id="90" name="Group 197"/>
            <p:cNvGrpSpPr/>
            <p:nvPr/>
          </p:nvGrpSpPr>
          <p:grpSpPr>
            <a:xfrm>
              <a:off x="508212" y="4993302"/>
              <a:ext cx="713628" cy="1576855"/>
              <a:chOff x="5089172" y="3763799"/>
              <a:chExt cx="713628" cy="1150909"/>
            </a:xfrm>
          </p:grpSpPr>
          <p:sp>
            <p:nvSpPr>
              <p:cNvPr id="105" name="Rounded Rectangle 206"/>
              <p:cNvSpPr/>
              <p:nvPr/>
            </p:nvSpPr>
            <p:spPr>
              <a:xfrm>
                <a:off x="5089172" y="3763799"/>
                <a:ext cx="713628" cy="1150909"/>
              </a:xfrm>
              <a:prstGeom prst="roundRect">
                <a:avLst/>
              </a:prstGeom>
              <a:solidFill>
                <a:srgbClr val="FF0000"/>
              </a:solidFill>
              <a:ln w="25400" cap="flat" cmpd="sng" algn="ctr">
                <a:solidFill>
                  <a:srgbClr val="FF0000"/>
                </a:solidFill>
                <a:prstDash val="solid"/>
              </a:ln>
              <a:effectLst/>
            </p:spPr>
            <p:txBody>
              <a:bodyPr rtlCol="0" anchor="t"/>
              <a:lstStyle/>
              <a:p>
                <a:pPr algn="ctr" defTabSz="914400" eaLnBrk="1" fontAlgn="auto" hangingPunct="1">
                  <a:spcBef>
                    <a:spcPts val="0"/>
                  </a:spcBef>
                  <a:spcAft>
                    <a:spcPts val="0"/>
                  </a:spcAft>
                  <a:defRPr/>
                </a:pPr>
                <a:r>
                  <a:rPr lang="en-US" sz="1100" b="1" kern="0" dirty="0">
                    <a:solidFill>
                      <a:srgbClr val="FFFFFF"/>
                    </a:solidFill>
                    <a:latin typeface="Arial"/>
                    <a:cs typeface="+mn-cs"/>
                    <a:sym typeface="Arial"/>
                  </a:rPr>
                  <a:t>48</a:t>
                </a:r>
              </a:p>
              <a:p>
                <a:pPr algn="ctr" defTabSz="914400" eaLnBrk="1" fontAlgn="auto" hangingPunct="1">
                  <a:spcBef>
                    <a:spcPts val="0"/>
                  </a:spcBef>
                  <a:spcAft>
                    <a:spcPts val="0"/>
                  </a:spcAft>
                  <a:defRPr/>
                </a:pPr>
                <a:r>
                  <a:rPr lang="en-US" sz="1050" b="1" kern="0" dirty="0">
                    <a:solidFill>
                      <a:srgbClr val="FFFFFF"/>
                    </a:solidFill>
                    <a:latin typeface="Arial"/>
                    <a:cs typeface="+mn-cs"/>
                    <a:sym typeface="Arial"/>
                  </a:rPr>
                  <a:t>n</a:t>
                </a:r>
                <a:r>
                  <a:rPr lang="en-US" sz="1050" b="1" kern="0" baseline="-25000" dirty="0">
                    <a:solidFill>
                      <a:srgbClr val="FFFFFF"/>
                    </a:solidFill>
                    <a:latin typeface="Arial"/>
                    <a:cs typeface="+mn-cs"/>
                    <a:sym typeface="Arial"/>
                  </a:rPr>
                  <a:t>48</a:t>
                </a:r>
                <a:endParaRPr lang="en-US" sz="800" b="1" kern="0" dirty="0">
                  <a:solidFill>
                    <a:srgbClr val="FFFFFF"/>
                  </a:solidFill>
                  <a:latin typeface="Arial"/>
                  <a:cs typeface="+mn-cs"/>
                  <a:sym typeface="Arial"/>
                </a:endParaRPr>
              </a:p>
              <a:p>
                <a:pPr algn="ctr" defTabSz="914400" eaLnBrk="1" fontAlgn="auto" hangingPunct="1">
                  <a:spcBef>
                    <a:spcPts val="0"/>
                  </a:spcBef>
                  <a:spcAft>
                    <a:spcPts val="0"/>
                  </a:spcAft>
                  <a:defRPr/>
                </a:pPr>
                <a:r>
                  <a:rPr lang="en-US" sz="1050" b="1" kern="0" dirty="0">
                    <a:solidFill>
                      <a:srgbClr val="FFFFFF"/>
                    </a:solidFill>
                    <a:latin typeface="Arial"/>
                    <a:cs typeface="+mn-cs"/>
                    <a:sym typeface="Arial"/>
                  </a:rPr>
                  <a:t>t</a:t>
                </a:r>
                <a:r>
                  <a:rPr lang="en-US" sz="1050" b="1" kern="0" baseline="-25000" dirty="0">
                    <a:solidFill>
                      <a:srgbClr val="FFFFFF"/>
                    </a:solidFill>
                    <a:latin typeface="Arial"/>
                    <a:cs typeface="+mn-cs"/>
                    <a:sym typeface="Arial"/>
                  </a:rPr>
                  <a:t>48</a:t>
                </a:r>
              </a:p>
              <a:p>
                <a:pPr algn="ctr" defTabSz="914400" eaLnBrk="1" fontAlgn="auto" hangingPunct="1">
                  <a:spcBef>
                    <a:spcPts val="0"/>
                  </a:spcBef>
                  <a:spcAft>
                    <a:spcPts val="0"/>
                  </a:spcAft>
                  <a:defRPr/>
                </a:pPr>
                <a:endParaRPr lang="en-US" sz="1050" b="1" kern="0" baseline="-2500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8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8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8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8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8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8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8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8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800" b="1" kern="0" dirty="0">
                  <a:solidFill>
                    <a:srgbClr val="FFFFFF"/>
                  </a:solidFill>
                  <a:latin typeface="Arial"/>
                  <a:cs typeface="+mn-cs"/>
                  <a:sym typeface="Arial"/>
                </a:endParaRPr>
              </a:p>
              <a:p>
                <a:pPr algn="ctr" defTabSz="914400" eaLnBrk="1" fontAlgn="auto" hangingPunct="1">
                  <a:spcBef>
                    <a:spcPts val="0"/>
                  </a:spcBef>
                  <a:spcAft>
                    <a:spcPts val="0"/>
                  </a:spcAft>
                  <a:defRPr/>
                </a:pPr>
                <a:r>
                  <a:rPr lang="en-US" sz="1000" b="1" kern="0" dirty="0">
                    <a:solidFill>
                      <a:srgbClr val="FFFFFF"/>
                    </a:solidFill>
                    <a:latin typeface="Arial"/>
                    <a:cs typeface="+mn-cs"/>
                    <a:sym typeface="Arial"/>
                  </a:rPr>
                  <a:t>$</a:t>
                </a:r>
                <a:r>
                  <a:rPr lang="en-US" sz="1000" b="1" kern="0" baseline="-25000" dirty="0">
                    <a:solidFill>
                      <a:srgbClr val="FFFFFF"/>
                    </a:solidFill>
                    <a:latin typeface="Arial"/>
                    <a:cs typeface="+mn-cs"/>
                    <a:sym typeface="Arial"/>
                  </a:rPr>
                  <a:t>R</a:t>
                </a:r>
                <a:r>
                  <a:rPr lang="en-US" sz="1000" b="1" kern="0" dirty="0">
                    <a:solidFill>
                      <a:srgbClr val="FFFFFF"/>
                    </a:solidFill>
                    <a:latin typeface="Arial"/>
                    <a:cs typeface="+mn-cs"/>
                    <a:sym typeface="Arial"/>
                  </a:rPr>
                  <a:t>+ ∑$</a:t>
                </a:r>
                <a:r>
                  <a:rPr lang="en-US" sz="1000" b="1" kern="0" baseline="-25000" dirty="0">
                    <a:solidFill>
                      <a:srgbClr val="FFFFFF"/>
                    </a:solidFill>
                    <a:latin typeface="Arial"/>
                    <a:cs typeface="+mn-cs"/>
                    <a:sym typeface="Arial"/>
                  </a:rPr>
                  <a:t>F</a:t>
                </a:r>
                <a:endParaRPr lang="en-US" sz="1000" b="1" kern="0" dirty="0">
                  <a:solidFill>
                    <a:srgbClr val="FFFFFF"/>
                  </a:solidFill>
                  <a:latin typeface="Arial"/>
                  <a:cs typeface="+mn-cs"/>
                  <a:sym typeface="Arial"/>
                </a:endParaRPr>
              </a:p>
            </p:txBody>
          </p:sp>
          <p:sp>
            <p:nvSpPr>
              <p:cNvPr id="106" name="Rounded Rectangle 207"/>
              <p:cNvSpPr/>
              <p:nvPr/>
            </p:nvSpPr>
            <p:spPr>
              <a:xfrm>
                <a:off x="5154272" y="4114778"/>
                <a:ext cx="609278" cy="189622"/>
              </a:xfrm>
              <a:prstGeom prst="roundRect">
                <a:avLst/>
              </a:prstGeom>
              <a:solidFill>
                <a:srgbClr val="000000"/>
              </a:solidFill>
              <a:ln w="25400" cap="flat" cmpd="sng" algn="ctr">
                <a:solidFill>
                  <a:srgbClr val="000000"/>
                </a:solidFill>
                <a:prstDash val="solid"/>
              </a:ln>
              <a:effectLst/>
            </p:spPr>
            <p:txBody>
              <a:bodyPr rtlCol="0" anchor="ctr"/>
              <a:lstStyle/>
              <a:p>
                <a:pPr algn="ctr" defTabSz="914400" eaLnBrk="1" fontAlgn="auto" hangingPunct="1">
                  <a:spcBef>
                    <a:spcPts val="0"/>
                  </a:spcBef>
                  <a:spcAft>
                    <a:spcPts val="0"/>
                  </a:spcAft>
                  <a:defRPr/>
                </a:pPr>
                <a:r>
                  <a:rPr lang="en-US" sz="800" kern="0" dirty="0">
                    <a:solidFill>
                      <a:srgbClr val="FFFFFF"/>
                    </a:solidFill>
                    <a:latin typeface="Arial"/>
                    <a:cs typeface="+mn-cs"/>
                    <a:sym typeface="Arial"/>
                  </a:rPr>
                  <a:t>C-&gt;F,50</a:t>
                </a:r>
              </a:p>
            </p:txBody>
          </p:sp>
          <p:sp>
            <p:nvSpPr>
              <p:cNvPr id="107" name="Rounded Rectangle 208"/>
              <p:cNvSpPr/>
              <p:nvPr/>
            </p:nvSpPr>
            <p:spPr>
              <a:xfrm>
                <a:off x="5152139" y="4336396"/>
                <a:ext cx="609278" cy="189622"/>
              </a:xfrm>
              <a:prstGeom prst="roundRect">
                <a:avLst/>
              </a:prstGeom>
              <a:solidFill>
                <a:srgbClr val="000000">
                  <a:alpha val="70000"/>
                </a:srgbClr>
              </a:solidFill>
              <a:ln w="25400" cap="flat" cmpd="sng" algn="ctr">
                <a:solidFill>
                  <a:srgbClr val="000000">
                    <a:alpha val="70000"/>
                  </a:srgbClr>
                </a:solidFill>
                <a:prstDash val="solid"/>
              </a:ln>
              <a:effectLst/>
            </p:spPr>
            <p:txBody>
              <a:bodyPr rtlCol="0" anchor="ctr"/>
              <a:lstStyle/>
              <a:p>
                <a:pPr algn="ctr" defTabSz="914400" eaLnBrk="1" fontAlgn="auto" hangingPunct="1">
                  <a:spcBef>
                    <a:spcPts val="0"/>
                  </a:spcBef>
                  <a:spcAft>
                    <a:spcPts val="0"/>
                  </a:spcAft>
                  <a:defRPr/>
                </a:pPr>
                <a:r>
                  <a:rPr lang="en-US" sz="800" kern="0" dirty="0">
                    <a:solidFill>
                      <a:srgbClr val="FFFFFF"/>
                    </a:solidFill>
                    <a:latin typeface="Arial"/>
                    <a:cs typeface="+mn-cs"/>
                    <a:sym typeface="Arial"/>
                  </a:rPr>
                  <a:t>C-&gt;D,30</a:t>
                </a:r>
              </a:p>
            </p:txBody>
          </p:sp>
          <p:sp>
            <p:nvSpPr>
              <p:cNvPr id="108" name="Rounded Rectangle 209"/>
              <p:cNvSpPr/>
              <p:nvPr/>
            </p:nvSpPr>
            <p:spPr>
              <a:xfrm>
                <a:off x="5152139" y="4557236"/>
                <a:ext cx="609278" cy="189622"/>
              </a:xfrm>
              <a:prstGeom prst="roundRect">
                <a:avLst/>
              </a:prstGeom>
              <a:solidFill>
                <a:srgbClr val="000000">
                  <a:alpha val="70000"/>
                </a:srgbClr>
              </a:solidFill>
              <a:ln w="25400" cap="flat" cmpd="sng" algn="ctr">
                <a:solidFill>
                  <a:srgbClr val="000000">
                    <a:alpha val="70000"/>
                  </a:srgbClr>
                </a:solidFill>
                <a:prstDash val="solid"/>
              </a:ln>
              <a:effectLst/>
            </p:spPr>
            <p:txBody>
              <a:bodyPr rtlCol="0" anchor="ctr"/>
              <a:lstStyle/>
              <a:p>
                <a:pPr algn="ctr" defTabSz="914400" eaLnBrk="1" fontAlgn="auto" hangingPunct="1">
                  <a:spcBef>
                    <a:spcPts val="0"/>
                  </a:spcBef>
                  <a:spcAft>
                    <a:spcPts val="0"/>
                  </a:spcAft>
                  <a:defRPr/>
                </a:pPr>
                <a:r>
                  <a:rPr lang="en-US" sz="800" kern="0" dirty="0">
                    <a:solidFill>
                      <a:srgbClr val="FFFFFF"/>
                    </a:solidFill>
                    <a:latin typeface="Arial"/>
                    <a:cs typeface="+mn-cs"/>
                    <a:sym typeface="Arial"/>
                  </a:rPr>
                  <a:t>B-&gt;E,40</a:t>
                </a:r>
              </a:p>
            </p:txBody>
          </p:sp>
        </p:grpSp>
        <p:grpSp>
          <p:nvGrpSpPr>
            <p:cNvPr id="91" name="Group 198"/>
            <p:cNvGrpSpPr/>
            <p:nvPr/>
          </p:nvGrpSpPr>
          <p:grpSpPr>
            <a:xfrm>
              <a:off x="2412224" y="4993304"/>
              <a:ext cx="713628" cy="1576852"/>
              <a:chOff x="5089172" y="3763798"/>
              <a:chExt cx="713628" cy="1153539"/>
            </a:xfrm>
          </p:grpSpPr>
          <p:sp>
            <p:nvSpPr>
              <p:cNvPr id="101" name="Rounded Rectangle 202"/>
              <p:cNvSpPr/>
              <p:nvPr/>
            </p:nvSpPr>
            <p:spPr>
              <a:xfrm>
                <a:off x="5089172" y="3763798"/>
                <a:ext cx="713628" cy="1153539"/>
              </a:xfrm>
              <a:prstGeom prst="roundRect">
                <a:avLst/>
              </a:prstGeom>
              <a:solidFill>
                <a:srgbClr val="70AD47"/>
              </a:solidFill>
              <a:ln w="25400" cap="flat" cmpd="sng" algn="ctr">
                <a:solidFill>
                  <a:srgbClr val="70AD47"/>
                </a:solidFill>
                <a:prstDash val="solid"/>
              </a:ln>
              <a:effectLst/>
            </p:spPr>
            <p:txBody>
              <a:bodyPr rtlCol="0" anchor="t"/>
              <a:lstStyle/>
              <a:p>
                <a:pPr algn="ctr" defTabSz="914400" eaLnBrk="1" fontAlgn="auto" hangingPunct="1">
                  <a:spcBef>
                    <a:spcPts val="0"/>
                  </a:spcBef>
                  <a:spcAft>
                    <a:spcPts val="0"/>
                  </a:spcAft>
                  <a:defRPr/>
                </a:pPr>
                <a:r>
                  <a:rPr lang="en-US" sz="1100" b="1" kern="0" dirty="0">
                    <a:solidFill>
                      <a:srgbClr val="FFFFFF"/>
                    </a:solidFill>
                    <a:latin typeface="Arial"/>
                    <a:cs typeface="+mn-cs"/>
                    <a:sym typeface="Arial"/>
                  </a:rPr>
                  <a:t>50</a:t>
                </a:r>
                <a:endParaRPr lang="en-US" sz="1000" b="1" kern="0" dirty="0">
                  <a:solidFill>
                    <a:srgbClr val="FFFFFF"/>
                  </a:solidFill>
                  <a:latin typeface="Arial"/>
                  <a:cs typeface="+mn-cs"/>
                  <a:sym typeface="Arial"/>
                </a:endParaRPr>
              </a:p>
              <a:p>
                <a:pPr algn="ctr" defTabSz="914400" eaLnBrk="1" fontAlgn="auto" hangingPunct="1">
                  <a:spcBef>
                    <a:spcPts val="0"/>
                  </a:spcBef>
                  <a:spcAft>
                    <a:spcPts val="0"/>
                  </a:spcAft>
                  <a:defRPr/>
                </a:pPr>
                <a:r>
                  <a:rPr lang="en-US" sz="1050" b="1" kern="0" dirty="0">
                    <a:solidFill>
                      <a:srgbClr val="FFFFFF"/>
                    </a:solidFill>
                    <a:latin typeface="Arial"/>
                    <a:cs typeface="+mn-cs"/>
                    <a:sym typeface="Arial"/>
                  </a:rPr>
                  <a:t>n</a:t>
                </a:r>
                <a:r>
                  <a:rPr lang="en-US" sz="1050" b="1" kern="0" baseline="-25000" dirty="0">
                    <a:solidFill>
                      <a:srgbClr val="FFFFFF"/>
                    </a:solidFill>
                    <a:latin typeface="Arial"/>
                    <a:cs typeface="+mn-cs"/>
                    <a:sym typeface="Arial"/>
                  </a:rPr>
                  <a:t>48</a:t>
                </a:r>
                <a:endParaRPr lang="en-US" sz="800" b="1" kern="0" dirty="0">
                  <a:solidFill>
                    <a:srgbClr val="FFFFFF"/>
                  </a:solidFill>
                  <a:latin typeface="Arial"/>
                  <a:cs typeface="+mn-cs"/>
                  <a:sym typeface="Arial"/>
                </a:endParaRPr>
              </a:p>
              <a:p>
                <a:pPr algn="ctr" defTabSz="914400" eaLnBrk="1" fontAlgn="auto" hangingPunct="1">
                  <a:spcBef>
                    <a:spcPts val="0"/>
                  </a:spcBef>
                  <a:spcAft>
                    <a:spcPts val="0"/>
                  </a:spcAft>
                  <a:defRPr/>
                </a:pPr>
                <a:r>
                  <a:rPr lang="en-US" sz="1050" b="1" kern="0" dirty="0">
                    <a:solidFill>
                      <a:srgbClr val="FFFFFF"/>
                    </a:solidFill>
                    <a:latin typeface="Arial"/>
                    <a:cs typeface="+mn-cs"/>
                    <a:sym typeface="Arial"/>
                  </a:rPr>
                  <a:t>t</a:t>
                </a:r>
                <a:r>
                  <a:rPr lang="en-US" sz="1050" b="1" kern="0" baseline="-25000" dirty="0">
                    <a:solidFill>
                      <a:srgbClr val="FFFFFF"/>
                    </a:solidFill>
                    <a:latin typeface="Arial"/>
                    <a:cs typeface="+mn-cs"/>
                    <a:sym typeface="Arial"/>
                  </a:rPr>
                  <a:t>50</a:t>
                </a:r>
                <a:endParaRPr lang="en-US" sz="800" b="1" kern="0" baseline="3000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8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8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8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8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8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8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8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8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800" b="1" kern="0" dirty="0">
                  <a:solidFill>
                    <a:srgbClr val="FFFFFF"/>
                  </a:solidFill>
                  <a:latin typeface="Arial"/>
                  <a:cs typeface="+mn-cs"/>
                  <a:sym typeface="Arial"/>
                </a:endParaRPr>
              </a:p>
              <a:p>
                <a:pPr algn="ctr" defTabSz="914400" eaLnBrk="1" fontAlgn="auto" hangingPunct="1">
                  <a:spcBef>
                    <a:spcPts val="0"/>
                  </a:spcBef>
                  <a:spcAft>
                    <a:spcPts val="0"/>
                  </a:spcAft>
                  <a:defRPr/>
                </a:pPr>
                <a:endParaRPr lang="en-US" sz="800" b="1" kern="0" dirty="0">
                  <a:solidFill>
                    <a:srgbClr val="FFFFFF"/>
                  </a:solidFill>
                  <a:latin typeface="Arial"/>
                  <a:cs typeface="+mn-cs"/>
                  <a:sym typeface="Arial"/>
                </a:endParaRPr>
              </a:p>
              <a:p>
                <a:pPr algn="ctr" defTabSz="914400" eaLnBrk="1" fontAlgn="auto" hangingPunct="1">
                  <a:spcBef>
                    <a:spcPts val="0"/>
                  </a:spcBef>
                  <a:spcAft>
                    <a:spcPts val="0"/>
                  </a:spcAft>
                  <a:defRPr/>
                </a:pPr>
                <a:r>
                  <a:rPr lang="en-US" sz="1000" b="1" kern="0" dirty="0">
                    <a:solidFill>
                      <a:srgbClr val="FFFFFF"/>
                    </a:solidFill>
                    <a:latin typeface="Arial"/>
                    <a:cs typeface="+mn-cs"/>
                    <a:sym typeface="Arial"/>
                  </a:rPr>
                  <a:t>$</a:t>
                </a:r>
                <a:r>
                  <a:rPr lang="en-US" sz="1000" b="1" kern="0" baseline="-25000" dirty="0">
                    <a:solidFill>
                      <a:srgbClr val="FFFFFF"/>
                    </a:solidFill>
                    <a:latin typeface="Arial"/>
                    <a:cs typeface="+mn-cs"/>
                    <a:sym typeface="Arial"/>
                  </a:rPr>
                  <a:t>R</a:t>
                </a:r>
                <a:r>
                  <a:rPr lang="en-US" sz="1000" b="1" kern="0" dirty="0">
                    <a:solidFill>
                      <a:srgbClr val="FFFFFF"/>
                    </a:solidFill>
                    <a:latin typeface="Arial"/>
                    <a:cs typeface="+mn-cs"/>
                    <a:sym typeface="Arial"/>
                  </a:rPr>
                  <a:t>+ ∑$</a:t>
                </a:r>
                <a:r>
                  <a:rPr lang="en-US" sz="1000" b="1" kern="0" baseline="-25000" dirty="0">
                    <a:solidFill>
                      <a:srgbClr val="FFFFFF"/>
                    </a:solidFill>
                    <a:latin typeface="Arial"/>
                    <a:cs typeface="+mn-cs"/>
                    <a:sym typeface="Arial"/>
                  </a:rPr>
                  <a:t>F</a:t>
                </a:r>
              </a:p>
            </p:txBody>
          </p:sp>
          <p:sp>
            <p:nvSpPr>
              <p:cNvPr id="102" name="Rounded Rectangle 203"/>
              <p:cNvSpPr/>
              <p:nvPr/>
            </p:nvSpPr>
            <p:spPr>
              <a:xfrm>
                <a:off x="5150006" y="4114202"/>
                <a:ext cx="609278" cy="189622"/>
              </a:xfrm>
              <a:prstGeom prst="roundRect">
                <a:avLst/>
              </a:prstGeom>
              <a:solidFill>
                <a:srgbClr val="000000"/>
              </a:solidFill>
              <a:ln w="25400" cap="flat" cmpd="sng" algn="ctr">
                <a:solidFill>
                  <a:srgbClr val="000000"/>
                </a:solidFill>
                <a:prstDash val="solid"/>
              </a:ln>
              <a:effectLst/>
            </p:spPr>
            <p:txBody>
              <a:bodyPr rtlCol="0" anchor="ctr"/>
              <a:lstStyle/>
              <a:p>
                <a:pPr algn="ctr" defTabSz="914400" eaLnBrk="1" fontAlgn="auto" hangingPunct="1">
                  <a:spcBef>
                    <a:spcPts val="0"/>
                  </a:spcBef>
                  <a:spcAft>
                    <a:spcPts val="0"/>
                  </a:spcAft>
                  <a:defRPr/>
                </a:pPr>
                <a:r>
                  <a:rPr lang="en-US" sz="800" kern="0" dirty="0">
                    <a:solidFill>
                      <a:srgbClr val="FFFFFF"/>
                    </a:solidFill>
                    <a:latin typeface="Arial"/>
                    <a:cs typeface="+mn-cs"/>
                    <a:sym typeface="Arial"/>
                  </a:rPr>
                  <a:t>A-&gt;B,50</a:t>
                </a:r>
              </a:p>
            </p:txBody>
          </p:sp>
          <p:sp>
            <p:nvSpPr>
              <p:cNvPr id="103" name="Rounded Rectangle 204"/>
              <p:cNvSpPr/>
              <p:nvPr/>
            </p:nvSpPr>
            <p:spPr>
              <a:xfrm>
                <a:off x="5147873" y="4335820"/>
                <a:ext cx="609278" cy="189622"/>
              </a:xfrm>
              <a:prstGeom prst="roundRect">
                <a:avLst/>
              </a:prstGeom>
              <a:solidFill>
                <a:srgbClr val="000000">
                  <a:alpha val="70000"/>
                </a:srgbClr>
              </a:solidFill>
              <a:ln w="25400" cap="flat" cmpd="sng" algn="ctr">
                <a:solidFill>
                  <a:srgbClr val="000000">
                    <a:alpha val="70000"/>
                  </a:srgbClr>
                </a:solidFill>
                <a:prstDash val="solid"/>
              </a:ln>
              <a:effectLst/>
            </p:spPr>
            <p:txBody>
              <a:bodyPr rtlCol="0" anchor="ctr"/>
              <a:lstStyle/>
              <a:p>
                <a:pPr algn="ctr" defTabSz="914400" eaLnBrk="1" fontAlgn="auto" hangingPunct="1">
                  <a:spcBef>
                    <a:spcPts val="0"/>
                  </a:spcBef>
                  <a:spcAft>
                    <a:spcPts val="0"/>
                  </a:spcAft>
                  <a:defRPr/>
                </a:pPr>
                <a:r>
                  <a:rPr lang="en-US" sz="800" kern="0" dirty="0">
                    <a:solidFill>
                      <a:srgbClr val="FFFFFF"/>
                    </a:solidFill>
                    <a:latin typeface="Arial"/>
                    <a:cs typeface="+mn-cs"/>
                    <a:sym typeface="Arial"/>
                  </a:rPr>
                  <a:t>D-&gt;C,30</a:t>
                </a:r>
              </a:p>
            </p:txBody>
          </p:sp>
          <p:sp>
            <p:nvSpPr>
              <p:cNvPr id="104" name="Rounded Rectangle 205"/>
              <p:cNvSpPr/>
              <p:nvPr/>
            </p:nvSpPr>
            <p:spPr>
              <a:xfrm>
                <a:off x="5147873" y="4556659"/>
                <a:ext cx="609278" cy="189622"/>
              </a:xfrm>
              <a:prstGeom prst="roundRect">
                <a:avLst/>
              </a:prstGeom>
              <a:solidFill>
                <a:srgbClr val="000000">
                  <a:alpha val="25000"/>
                </a:srgbClr>
              </a:solidFill>
              <a:ln w="25400" cap="flat" cmpd="sng" algn="ctr">
                <a:solidFill>
                  <a:srgbClr val="000000">
                    <a:alpha val="25000"/>
                  </a:srgbClr>
                </a:solidFill>
                <a:prstDash val="solid"/>
              </a:ln>
              <a:effectLst/>
            </p:spPr>
            <p:txBody>
              <a:bodyPr rtlCol="0" anchor="ctr"/>
              <a:lstStyle/>
              <a:p>
                <a:pPr algn="ctr" defTabSz="914400" eaLnBrk="1" fontAlgn="auto" hangingPunct="1">
                  <a:spcBef>
                    <a:spcPts val="0"/>
                  </a:spcBef>
                  <a:spcAft>
                    <a:spcPts val="0"/>
                  </a:spcAft>
                  <a:defRPr/>
                </a:pPr>
                <a:r>
                  <a:rPr lang="en-US" sz="800" kern="0" dirty="0">
                    <a:solidFill>
                      <a:srgbClr val="FFFFFF"/>
                    </a:solidFill>
                    <a:latin typeface="Arial"/>
                    <a:cs typeface="+mn-cs"/>
                    <a:sym typeface="Arial"/>
                  </a:rPr>
                  <a:t>E-&gt;F,40</a:t>
                </a:r>
              </a:p>
            </p:txBody>
          </p:sp>
        </p:grpSp>
        <p:cxnSp>
          <p:nvCxnSpPr>
            <p:cNvPr id="92" name="Straight Arrow Connector 199"/>
            <p:cNvCxnSpPr/>
            <p:nvPr/>
          </p:nvCxnSpPr>
          <p:spPr>
            <a:xfrm flipH="1">
              <a:off x="2173846" y="5186468"/>
              <a:ext cx="238378" cy="0"/>
            </a:xfrm>
            <a:prstGeom prst="straightConnector1">
              <a:avLst/>
            </a:prstGeom>
            <a:noFill/>
            <a:ln w="15875" cap="flat" cmpd="sng" algn="ctr">
              <a:solidFill>
                <a:srgbClr val="000000"/>
              </a:solidFill>
              <a:prstDash val="solid"/>
              <a:tailEnd type="triangle"/>
            </a:ln>
            <a:effectLst/>
          </p:spPr>
        </p:cxnSp>
        <p:cxnSp>
          <p:nvCxnSpPr>
            <p:cNvPr id="93" name="Straight Arrow Connector 200"/>
            <p:cNvCxnSpPr/>
            <p:nvPr/>
          </p:nvCxnSpPr>
          <p:spPr>
            <a:xfrm flipH="1">
              <a:off x="1221840" y="5186468"/>
              <a:ext cx="238378" cy="0"/>
            </a:xfrm>
            <a:prstGeom prst="straightConnector1">
              <a:avLst/>
            </a:prstGeom>
            <a:noFill/>
            <a:ln w="15875" cap="flat" cmpd="sng" algn="ctr">
              <a:solidFill>
                <a:srgbClr val="000000"/>
              </a:solidFill>
              <a:prstDash val="solid"/>
              <a:tailEnd type="triangle"/>
            </a:ln>
            <a:effectLst/>
          </p:spPr>
        </p:cxnSp>
        <p:cxnSp>
          <p:nvCxnSpPr>
            <p:cNvPr id="94" name="Straight Arrow Connector 201"/>
            <p:cNvCxnSpPr/>
            <p:nvPr/>
          </p:nvCxnSpPr>
          <p:spPr>
            <a:xfrm flipH="1">
              <a:off x="269834" y="5186774"/>
              <a:ext cx="238378" cy="0"/>
            </a:xfrm>
            <a:prstGeom prst="straightConnector1">
              <a:avLst/>
            </a:prstGeom>
            <a:noFill/>
            <a:ln w="15875" cap="flat" cmpd="sng" algn="ctr">
              <a:solidFill>
                <a:srgbClr val="000000"/>
              </a:solidFill>
              <a:prstDash val="solid"/>
              <a:tailEnd type="triangle"/>
            </a:ln>
            <a:effectLst/>
          </p:spPr>
        </p:cxnSp>
        <p:cxnSp>
          <p:nvCxnSpPr>
            <p:cNvPr id="95" name="Straight Arrow Connector 190"/>
            <p:cNvCxnSpPr>
              <a:stCxn id="103" idx="1"/>
              <a:endCxn id="110" idx="3"/>
            </p:cNvCxnSpPr>
            <p:nvPr/>
          </p:nvCxnSpPr>
          <p:spPr>
            <a:xfrm flipH="1" flipV="1">
              <a:off x="2130330" y="5601898"/>
              <a:ext cx="340595" cy="302946"/>
            </a:xfrm>
            <a:prstGeom prst="straightConnector1">
              <a:avLst/>
            </a:prstGeom>
            <a:noFill/>
            <a:ln w="9525" cap="flat" cmpd="sng" algn="ctr">
              <a:solidFill>
                <a:srgbClr val="000000"/>
              </a:solidFill>
              <a:prstDash val="solid"/>
              <a:tailEnd type="triangle"/>
            </a:ln>
            <a:effectLst/>
          </p:spPr>
        </p:cxnSp>
        <p:cxnSp>
          <p:nvCxnSpPr>
            <p:cNvPr id="96" name="Straight Arrow Connector 191"/>
            <p:cNvCxnSpPr>
              <a:stCxn id="102" idx="1"/>
              <a:endCxn id="111" idx="3"/>
            </p:cNvCxnSpPr>
            <p:nvPr/>
          </p:nvCxnSpPr>
          <p:spPr>
            <a:xfrm flipH="1">
              <a:off x="2128197" y="5601899"/>
              <a:ext cx="344861" cy="302947"/>
            </a:xfrm>
            <a:prstGeom prst="straightConnector1">
              <a:avLst/>
            </a:prstGeom>
            <a:noFill/>
            <a:ln w="9525" cap="flat" cmpd="sng" algn="ctr">
              <a:solidFill>
                <a:srgbClr val="000000"/>
              </a:solidFill>
              <a:prstDash val="solid"/>
              <a:tailEnd type="triangle"/>
            </a:ln>
            <a:effectLst/>
          </p:spPr>
        </p:cxnSp>
        <p:cxnSp>
          <p:nvCxnSpPr>
            <p:cNvPr id="97" name="Elbow Connector 192"/>
            <p:cNvCxnSpPr/>
            <p:nvPr/>
          </p:nvCxnSpPr>
          <p:spPr>
            <a:xfrm rot="5400000">
              <a:off x="1826509" y="5405342"/>
              <a:ext cx="2630" cy="1904012"/>
            </a:xfrm>
            <a:prstGeom prst="bentConnector3">
              <a:avLst>
                <a:gd name="adj1" fmla="val 11522205"/>
              </a:avLst>
            </a:prstGeom>
            <a:noFill/>
            <a:ln w="9525" cap="flat" cmpd="sng" algn="ctr">
              <a:solidFill>
                <a:srgbClr val="000000"/>
              </a:solidFill>
              <a:prstDash val="solid"/>
              <a:tailEnd type="triangle"/>
            </a:ln>
            <a:effectLst/>
          </p:spPr>
        </p:cxnSp>
        <p:cxnSp>
          <p:nvCxnSpPr>
            <p:cNvPr id="98" name="Straight Arrow Connector 193"/>
            <p:cNvCxnSpPr>
              <a:stCxn id="104" idx="1"/>
              <a:endCxn id="112" idx="3"/>
            </p:cNvCxnSpPr>
            <p:nvPr/>
          </p:nvCxnSpPr>
          <p:spPr>
            <a:xfrm flipH="1" flipV="1">
              <a:off x="2128197" y="6206721"/>
              <a:ext cx="342728" cy="3"/>
            </a:xfrm>
            <a:prstGeom prst="straightConnector1">
              <a:avLst/>
            </a:prstGeom>
            <a:noFill/>
            <a:ln w="9525" cap="flat" cmpd="sng" algn="ctr">
              <a:solidFill>
                <a:srgbClr val="000000"/>
              </a:solidFill>
              <a:prstDash val="solid"/>
              <a:tailEnd type="triangle"/>
            </a:ln>
            <a:effectLst/>
          </p:spPr>
        </p:cxnSp>
        <p:cxnSp>
          <p:nvCxnSpPr>
            <p:cNvPr id="99" name="Straight Arrow Connector 194"/>
            <p:cNvCxnSpPr>
              <a:stCxn id="111" idx="1"/>
              <a:endCxn id="108" idx="3"/>
            </p:cNvCxnSpPr>
            <p:nvPr/>
          </p:nvCxnSpPr>
          <p:spPr>
            <a:xfrm flipH="1">
              <a:off x="1180457" y="5904846"/>
              <a:ext cx="338462" cy="305440"/>
            </a:xfrm>
            <a:prstGeom prst="straightConnector1">
              <a:avLst/>
            </a:prstGeom>
            <a:noFill/>
            <a:ln w="9525" cap="flat" cmpd="sng" algn="ctr">
              <a:solidFill>
                <a:srgbClr val="000000"/>
              </a:solidFill>
              <a:prstDash val="solid"/>
              <a:tailEnd type="triangle"/>
            </a:ln>
            <a:effectLst/>
          </p:spPr>
        </p:cxnSp>
        <p:cxnSp>
          <p:nvCxnSpPr>
            <p:cNvPr id="100" name="Straight Arrow Connector 195"/>
            <p:cNvCxnSpPr>
              <a:endCxn id="107" idx="3"/>
            </p:cNvCxnSpPr>
            <p:nvPr/>
          </p:nvCxnSpPr>
          <p:spPr>
            <a:xfrm flipH="1" flipV="1">
              <a:off x="1180457" y="5907714"/>
              <a:ext cx="358498" cy="332209"/>
            </a:xfrm>
            <a:prstGeom prst="straightConnector1">
              <a:avLst/>
            </a:prstGeom>
            <a:noFill/>
            <a:ln w="9525" cap="flat" cmpd="sng" algn="ctr">
              <a:solidFill>
                <a:srgbClr val="000000"/>
              </a:solidFill>
              <a:prstDash val="solid"/>
              <a:tailEnd type="triangle"/>
            </a:ln>
            <a:effectLst/>
          </p:spPr>
        </p:cxnSp>
      </p:grpSp>
      <p:sp>
        <p:nvSpPr>
          <p:cNvPr id="113" name="ZoneTexte 112"/>
          <p:cNvSpPr txBox="1"/>
          <p:nvPr/>
        </p:nvSpPr>
        <p:spPr>
          <a:xfrm>
            <a:off x="6826800" y="3275642"/>
            <a:ext cx="1175322" cy="646331"/>
          </a:xfrm>
          <a:prstGeom prst="rect">
            <a:avLst/>
          </a:prstGeom>
          <a:solidFill>
            <a:srgbClr val="FFFFFF"/>
          </a:solidFill>
          <a:ln w="25400" cap="flat" cmpd="sng" algn="ctr">
            <a:solidFill>
              <a:srgbClr val="000000"/>
            </a:solidFill>
            <a:prstDash val="solid"/>
          </a:ln>
          <a:effectLst/>
        </p:spPr>
        <p:txBody>
          <a:bodyPr wrap="none" rtlCol="0">
            <a:spAutoFit/>
          </a:bodyPr>
          <a:lstStyle/>
          <a:p>
            <a:pPr algn="ctr" defTabSz="914400" eaLnBrk="1" fontAlgn="auto" hangingPunct="1">
              <a:spcBef>
                <a:spcPts val="0"/>
              </a:spcBef>
              <a:spcAft>
                <a:spcPts val="0"/>
              </a:spcAft>
              <a:defRPr/>
            </a:pPr>
            <a:r>
              <a:rPr lang="en-US" sz="1200" kern="0" dirty="0">
                <a:solidFill>
                  <a:srgbClr val="000000"/>
                </a:solidFill>
                <a:latin typeface="Arial"/>
                <a:cs typeface="+mn-cs"/>
                <a:sym typeface="Arial"/>
              </a:rPr>
              <a:t>Proof-of-Work</a:t>
            </a:r>
          </a:p>
          <a:p>
            <a:pPr algn="ctr" defTabSz="914400" eaLnBrk="1" fontAlgn="auto" hangingPunct="1">
              <a:spcBef>
                <a:spcPts val="0"/>
              </a:spcBef>
              <a:spcAft>
                <a:spcPts val="0"/>
              </a:spcAft>
              <a:defRPr/>
            </a:pPr>
            <a:r>
              <a:rPr lang="en-US" sz="1200" kern="0" dirty="0">
                <a:solidFill>
                  <a:srgbClr val="000000"/>
                </a:solidFill>
                <a:latin typeface="Arial"/>
                <a:cs typeface="+mn-cs"/>
                <a:sym typeface="Arial"/>
              </a:rPr>
              <a:t>Proof-of-Stake</a:t>
            </a:r>
          </a:p>
          <a:p>
            <a:pPr algn="ctr" defTabSz="914400" eaLnBrk="1" fontAlgn="auto" hangingPunct="1">
              <a:spcBef>
                <a:spcPts val="0"/>
              </a:spcBef>
              <a:spcAft>
                <a:spcPts val="0"/>
              </a:spcAft>
              <a:defRPr/>
            </a:pPr>
            <a:r>
              <a:rPr lang="en-US" sz="1200" kern="0" dirty="0">
                <a:solidFill>
                  <a:srgbClr val="000000"/>
                </a:solidFill>
                <a:latin typeface="Arial"/>
                <a:cs typeface="+mn-cs"/>
                <a:sym typeface="Arial"/>
              </a:rPr>
              <a:t>…</a:t>
            </a:r>
            <a:endParaRPr lang="fr-FR" sz="1200" kern="0" dirty="0">
              <a:solidFill>
                <a:srgbClr val="000000"/>
              </a:solidFill>
              <a:latin typeface="Arial"/>
              <a:cs typeface="+mn-cs"/>
              <a:sym typeface="Arial"/>
            </a:endParaRPr>
          </a:p>
        </p:txBody>
      </p:sp>
      <p:pic>
        <p:nvPicPr>
          <p:cNvPr id="114" name="Picture 13"/>
          <p:cNvPicPr/>
          <p:nvPr/>
        </p:nvPicPr>
        <p:blipFill>
          <a:blip r:embed="rId2"/>
          <a:stretch>
            <a:fillRect/>
          </a:stretch>
        </p:blipFill>
        <p:spPr>
          <a:xfrm>
            <a:off x="9557214" y="1218052"/>
            <a:ext cx="1007540" cy="1305019"/>
          </a:xfrm>
          <a:prstGeom prst="rect">
            <a:avLst/>
          </a:prstGeom>
          <a:ln>
            <a:noFill/>
          </a:ln>
        </p:spPr>
      </p:pic>
      <p:pic>
        <p:nvPicPr>
          <p:cNvPr id="115" name="Picture 13"/>
          <p:cNvPicPr/>
          <p:nvPr/>
        </p:nvPicPr>
        <p:blipFill>
          <a:blip r:embed="rId2"/>
          <a:stretch>
            <a:fillRect/>
          </a:stretch>
        </p:blipFill>
        <p:spPr>
          <a:xfrm>
            <a:off x="10181592" y="1642090"/>
            <a:ext cx="1007540" cy="1305019"/>
          </a:xfrm>
          <a:prstGeom prst="rect">
            <a:avLst/>
          </a:prstGeom>
          <a:ln>
            <a:noFill/>
          </a:ln>
        </p:spPr>
      </p:pic>
      <p:pic>
        <p:nvPicPr>
          <p:cNvPr id="116" name="Picture 13"/>
          <p:cNvPicPr/>
          <p:nvPr/>
        </p:nvPicPr>
        <p:blipFill>
          <a:blip r:embed="rId2"/>
          <a:stretch>
            <a:fillRect/>
          </a:stretch>
        </p:blipFill>
        <p:spPr>
          <a:xfrm>
            <a:off x="10746122" y="1946615"/>
            <a:ext cx="1007540" cy="1305019"/>
          </a:xfrm>
          <a:prstGeom prst="rect">
            <a:avLst/>
          </a:prstGeom>
          <a:ln>
            <a:noFill/>
          </a:ln>
        </p:spPr>
      </p:pic>
    </p:spTree>
    <p:extLst>
      <p:ext uri="{BB962C8B-B14F-4D97-AF65-F5344CB8AC3E}">
        <p14:creationId xmlns:p14="http://schemas.microsoft.com/office/powerpoint/2010/main" val="85722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57"/>
                                        </p:tgtEl>
                                      </p:cBhvr>
                                    </p:animEffect>
                                    <p:set>
                                      <p:cBhvr>
                                        <p:cTn id="7" dur="1" fill="hold">
                                          <p:stCondLst>
                                            <p:cond delay="499"/>
                                          </p:stCondLst>
                                        </p:cTn>
                                        <p:tgtEl>
                                          <p:spTgt spid="5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2"/>
                                        </p:tgtEl>
                                      </p:cBhvr>
                                    </p:animEffect>
                                    <p:set>
                                      <p:cBhvr>
                                        <p:cTn id="10"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94" y="14607"/>
            <a:ext cx="12192000" cy="817561"/>
          </a:xfrm>
        </p:spPr>
        <p:txBody>
          <a:bodyPr/>
          <a:lstStyle/>
          <a:p>
            <a:r>
              <a:rPr lang="fr-FR" b="1" dirty="0"/>
              <a:t>Challenges of </a:t>
            </a:r>
            <a:r>
              <a:rPr lang="fr-FR" b="1" dirty="0" err="1"/>
              <a:t>Blockchaining</a:t>
            </a:r>
            <a:r>
              <a:rPr lang="fr-FR" b="1" dirty="0"/>
              <a:t> </a:t>
            </a:r>
            <a:r>
              <a:rPr lang="fr-FR" b="1" dirty="0" err="1"/>
              <a:t>EPCs</a:t>
            </a:r>
            <a:endParaRPr lang="fr-FR" b="1" dirty="0"/>
          </a:p>
        </p:txBody>
      </p:sp>
      <p:pic>
        <p:nvPicPr>
          <p:cNvPr id="7" name="Picture 6">
            <a:extLst>
              <a:ext uri="{FF2B5EF4-FFF2-40B4-BE49-F238E27FC236}">
                <a16:creationId xmlns:a16="http://schemas.microsoft.com/office/drawing/2014/main" id="{BA34336E-D3FA-4A4C-984A-921663FE2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101" y="1410887"/>
            <a:ext cx="2946400" cy="1548014"/>
          </a:xfrm>
          <a:prstGeom prst="rect">
            <a:avLst/>
          </a:prstGeom>
        </p:spPr>
      </p:pic>
      <p:sp>
        <p:nvSpPr>
          <p:cNvPr id="4" name="Pentagon 3">
            <a:extLst>
              <a:ext uri="{FF2B5EF4-FFF2-40B4-BE49-F238E27FC236}">
                <a16:creationId xmlns:a16="http://schemas.microsoft.com/office/drawing/2014/main" id="{73979646-C7ED-9840-B5AB-01D0910AF679}"/>
              </a:ext>
            </a:extLst>
          </p:cNvPr>
          <p:cNvSpPr/>
          <p:nvPr/>
        </p:nvSpPr>
        <p:spPr>
          <a:xfrm>
            <a:off x="1585701" y="1965438"/>
            <a:ext cx="457200" cy="438912"/>
          </a:xfrm>
          <a:prstGeom prst="homePlat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grpSp>
        <p:nvGrpSpPr>
          <p:cNvPr id="3" name="Groupe 2"/>
          <p:cNvGrpSpPr/>
          <p:nvPr/>
        </p:nvGrpSpPr>
        <p:grpSpPr>
          <a:xfrm>
            <a:off x="8835474" y="3537603"/>
            <a:ext cx="2951819" cy="2341563"/>
            <a:chOff x="9089015" y="3537602"/>
            <a:chExt cx="2951819" cy="2341563"/>
          </a:xfrm>
        </p:grpSpPr>
        <p:pic>
          <p:nvPicPr>
            <p:cNvPr id="5" name="Picture 4">
              <a:extLst>
                <a:ext uri="{FF2B5EF4-FFF2-40B4-BE49-F238E27FC236}">
                  <a16:creationId xmlns:a16="http://schemas.microsoft.com/office/drawing/2014/main" id="{DFF0D972-C4E9-8940-830B-E3AADA5E8F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015" y="3537602"/>
              <a:ext cx="2951819" cy="2341563"/>
            </a:xfrm>
            <a:prstGeom prst="rect">
              <a:avLst/>
            </a:prstGeom>
          </p:spPr>
        </p:pic>
        <p:sp>
          <p:nvSpPr>
            <p:cNvPr id="9" name="Pentagon 8">
              <a:extLst>
                <a:ext uri="{FF2B5EF4-FFF2-40B4-BE49-F238E27FC236}">
                  <a16:creationId xmlns:a16="http://schemas.microsoft.com/office/drawing/2014/main" id="{B867238A-EFDC-644A-ABE1-465EAB673DE5}"/>
                </a:ext>
              </a:extLst>
            </p:cNvPr>
            <p:cNvSpPr/>
            <p:nvPr/>
          </p:nvSpPr>
          <p:spPr>
            <a:xfrm rot="5400000">
              <a:off x="10287876" y="4753184"/>
              <a:ext cx="457200" cy="438912"/>
            </a:xfrm>
            <a:prstGeom prst="homePlat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grpSp>
      <p:sp>
        <p:nvSpPr>
          <p:cNvPr id="10" name="Rectangle 9">
            <a:extLst>
              <a:ext uri="{FF2B5EF4-FFF2-40B4-BE49-F238E27FC236}">
                <a16:creationId xmlns:a16="http://schemas.microsoft.com/office/drawing/2014/main" id="{8F52FBD1-99D1-FF40-9CDE-B1D3CF837082}"/>
              </a:ext>
            </a:extLst>
          </p:cNvPr>
          <p:cNvSpPr/>
          <p:nvPr/>
        </p:nvSpPr>
        <p:spPr>
          <a:xfrm>
            <a:off x="3475233" y="1410887"/>
            <a:ext cx="8397475" cy="969496"/>
          </a:xfrm>
          <a:prstGeom prst="rect">
            <a:avLst/>
          </a:prstGeom>
        </p:spPr>
        <p:txBody>
          <a:bodyPr wrap="square">
            <a:spAutoFit/>
          </a:bodyPr>
          <a:lstStyle/>
          <a:p>
            <a:pPr defTabSz="1219170" eaLnBrk="1" fontAlgn="auto" hangingPunct="1">
              <a:spcBef>
                <a:spcPts val="0"/>
              </a:spcBef>
              <a:spcAft>
                <a:spcPts val="0"/>
              </a:spcAft>
              <a:buClr>
                <a:srgbClr val="E1E187"/>
              </a:buClr>
              <a:buSzPct val="130000"/>
            </a:pPr>
            <a:r>
              <a:rPr lang="fr-FR" sz="2100" b="1" dirty="0">
                <a:solidFill>
                  <a:srgbClr val="39393B"/>
                </a:solidFill>
                <a:latin typeface="Trebuchet MS" panose="020B0603020202020204"/>
                <a:cs typeface="+mn-cs"/>
              </a:rPr>
              <a:t>#1 </a:t>
            </a:r>
            <a:r>
              <a:rPr lang="fr-FR" sz="2100" b="1" dirty="0" err="1">
                <a:solidFill>
                  <a:srgbClr val="39393B"/>
                </a:solidFill>
                <a:latin typeface="Trebuchet MS" panose="020B0603020202020204"/>
                <a:cs typeface="+mn-cs"/>
              </a:rPr>
              <a:t>Trusting</a:t>
            </a:r>
            <a:r>
              <a:rPr lang="fr-FR" sz="2100" b="1" dirty="0">
                <a:solidFill>
                  <a:srgbClr val="39393B"/>
                </a:solidFill>
                <a:latin typeface="Trebuchet MS" panose="020B0603020202020204"/>
                <a:cs typeface="+mn-cs"/>
              </a:rPr>
              <a:t> </a:t>
            </a:r>
            <a:r>
              <a:rPr lang="fr-FR" sz="2100" b="1" dirty="0" err="1">
                <a:solidFill>
                  <a:srgbClr val="39393B"/>
                </a:solidFill>
                <a:latin typeface="Trebuchet MS" panose="020B0603020202020204"/>
                <a:cs typeface="+mn-cs"/>
              </a:rPr>
              <a:t>Predictive</a:t>
            </a:r>
            <a:r>
              <a:rPr lang="fr-FR" sz="2100" b="1" dirty="0">
                <a:solidFill>
                  <a:srgbClr val="39393B"/>
                </a:solidFill>
                <a:latin typeface="Trebuchet MS" panose="020B0603020202020204"/>
                <a:cs typeface="+mn-cs"/>
              </a:rPr>
              <a:t> </a:t>
            </a:r>
            <a:r>
              <a:rPr lang="fr-FR" sz="2100" b="1" dirty="0" err="1">
                <a:solidFill>
                  <a:srgbClr val="39393B"/>
                </a:solidFill>
                <a:latin typeface="Trebuchet MS" panose="020B0603020202020204"/>
                <a:cs typeface="+mn-cs"/>
              </a:rPr>
              <a:t>Models</a:t>
            </a:r>
            <a:r>
              <a:rPr lang="fr-FR" sz="2100" b="1" dirty="0">
                <a:solidFill>
                  <a:srgbClr val="39393B"/>
                </a:solidFill>
                <a:latin typeface="Trebuchet MS" panose="020B0603020202020204"/>
                <a:cs typeface="+mn-cs"/>
              </a:rPr>
              <a:t> and Data</a:t>
            </a:r>
          </a:p>
          <a:p>
            <a:pPr marL="895335" lvl="1" defTabSz="1219170" eaLnBrk="1" fontAlgn="auto" hangingPunct="1">
              <a:spcBef>
                <a:spcPts val="0"/>
              </a:spcBef>
              <a:spcAft>
                <a:spcPts val="0"/>
              </a:spcAft>
              <a:buClr>
                <a:srgbClr val="E1E187"/>
              </a:buClr>
              <a:buSzPct val="130000"/>
              <a:buFont typeface="Courier New" panose="02070309020205020404" pitchFamily="49" charset="0"/>
              <a:buChar char="o"/>
            </a:pPr>
            <a:r>
              <a:rPr lang="fr-FR" dirty="0">
                <a:solidFill>
                  <a:srgbClr val="39393B"/>
                </a:solidFill>
                <a:latin typeface="Trebuchet MS" panose="020B0603020202020204"/>
                <a:cs typeface="+mn-cs"/>
              </a:rPr>
              <a:t>How </a:t>
            </a:r>
            <a:r>
              <a:rPr lang="fr-FR" dirty="0" err="1">
                <a:solidFill>
                  <a:srgbClr val="39393B"/>
                </a:solidFill>
                <a:latin typeface="Trebuchet MS" panose="020B0603020202020204"/>
                <a:cs typeface="+mn-cs"/>
              </a:rPr>
              <a:t>can</a:t>
            </a:r>
            <a:r>
              <a:rPr lang="fr-FR" dirty="0">
                <a:solidFill>
                  <a:srgbClr val="39393B"/>
                </a:solidFill>
                <a:latin typeface="Trebuchet MS" panose="020B0603020202020204"/>
                <a:cs typeface="+mn-cs"/>
              </a:rPr>
              <a:t> </a:t>
            </a:r>
            <a:r>
              <a:rPr lang="fr-FR" dirty="0" err="1">
                <a:solidFill>
                  <a:srgbClr val="39393B"/>
                </a:solidFill>
                <a:latin typeface="Trebuchet MS" panose="020B0603020202020204"/>
                <a:cs typeface="+mn-cs"/>
              </a:rPr>
              <a:t>everyone</a:t>
            </a:r>
            <a:r>
              <a:rPr lang="fr-FR" dirty="0">
                <a:solidFill>
                  <a:srgbClr val="39393B"/>
                </a:solidFill>
                <a:latin typeface="Trebuchet MS" panose="020B0603020202020204"/>
                <a:cs typeface="+mn-cs"/>
              </a:rPr>
              <a:t> </a:t>
            </a:r>
            <a:r>
              <a:rPr lang="fr-FR" dirty="0" err="1">
                <a:solidFill>
                  <a:srgbClr val="39393B"/>
                </a:solidFill>
                <a:latin typeface="Trebuchet MS" panose="020B0603020202020204"/>
                <a:cs typeface="+mn-cs"/>
              </a:rPr>
              <a:t>be</a:t>
            </a:r>
            <a:r>
              <a:rPr lang="fr-FR" dirty="0">
                <a:solidFill>
                  <a:srgbClr val="39393B"/>
                </a:solidFill>
                <a:latin typeface="Trebuchet MS" panose="020B0603020202020204"/>
                <a:cs typeface="+mn-cs"/>
              </a:rPr>
              <a:t> sure </a:t>
            </a:r>
            <a:r>
              <a:rPr lang="fr-FR" dirty="0" err="1">
                <a:solidFill>
                  <a:srgbClr val="39393B"/>
                </a:solidFill>
                <a:latin typeface="Trebuchet MS" panose="020B0603020202020204"/>
                <a:cs typeface="+mn-cs"/>
              </a:rPr>
              <a:t>that</a:t>
            </a:r>
            <a:r>
              <a:rPr lang="fr-FR" dirty="0">
                <a:solidFill>
                  <a:srgbClr val="39393B"/>
                </a:solidFill>
                <a:latin typeface="Trebuchet MS" panose="020B0603020202020204"/>
                <a:cs typeface="+mn-cs"/>
              </a:rPr>
              <a:t> the </a:t>
            </a:r>
            <a:r>
              <a:rPr lang="fr-FR" dirty="0" err="1">
                <a:solidFill>
                  <a:srgbClr val="39393B"/>
                </a:solidFill>
                <a:latin typeface="Trebuchet MS" panose="020B0603020202020204"/>
                <a:cs typeface="+mn-cs"/>
              </a:rPr>
              <a:t>predictive</a:t>
            </a:r>
            <a:r>
              <a:rPr lang="fr-FR" dirty="0">
                <a:solidFill>
                  <a:srgbClr val="39393B"/>
                </a:solidFill>
                <a:latin typeface="Trebuchet MS" panose="020B0603020202020204"/>
                <a:cs typeface="+mn-cs"/>
              </a:rPr>
              <a:t> </a:t>
            </a:r>
            <a:r>
              <a:rPr lang="fr-FR" dirty="0" err="1">
                <a:solidFill>
                  <a:srgbClr val="39393B"/>
                </a:solidFill>
                <a:latin typeface="Trebuchet MS" panose="020B0603020202020204"/>
                <a:cs typeface="+mn-cs"/>
              </a:rPr>
              <a:t>models</a:t>
            </a:r>
            <a:r>
              <a:rPr lang="fr-FR" dirty="0">
                <a:solidFill>
                  <a:srgbClr val="39393B"/>
                </a:solidFill>
                <a:latin typeface="Trebuchet MS" panose="020B0603020202020204"/>
                <a:cs typeface="+mn-cs"/>
              </a:rPr>
              <a:t> </a:t>
            </a:r>
            <a:r>
              <a:rPr lang="fr-FR" dirty="0" err="1">
                <a:solidFill>
                  <a:srgbClr val="39393B"/>
                </a:solidFill>
                <a:latin typeface="Trebuchet MS" panose="020B0603020202020204"/>
                <a:cs typeface="+mn-cs"/>
              </a:rPr>
              <a:t>will</a:t>
            </a:r>
            <a:r>
              <a:rPr lang="fr-FR" dirty="0">
                <a:solidFill>
                  <a:srgbClr val="39393B"/>
                </a:solidFill>
                <a:latin typeface="Trebuchet MS" panose="020B0603020202020204"/>
                <a:cs typeface="+mn-cs"/>
              </a:rPr>
              <a:t> </a:t>
            </a:r>
            <a:r>
              <a:rPr lang="fr-FR" dirty="0" err="1">
                <a:solidFill>
                  <a:srgbClr val="39393B"/>
                </a:solidFill>
                <a:latin typeface="Trebuchet MS" panose="020B0603020202020204"/>
                <a:cs typeface="+mn-cs"/>
              </a:rPr>
              <a:t>be</a:t>
            </a:r>
            <a:r>
              <a:rPr lang="fr-FR" dirty="0">
                <a:solidFill>
                  <a:srgbClr val="39393B"/>
                </a:solidFill>
                <a:latin typeface="Trebuchet MS" panose="020B0603020202020204"/>
                <a:cs typeface="+mn-cs"/>
              </a:rPr>
              <a:t> </a:t>
            </a:r>
            <a:r>
              <a:rPr lang="fr-FR" dirty="0" err="1">
                <a:solidFill>
                  <a:srgbClr val="39393B"/>
                </a:solidFill>
                <a:latin typeface="Trebuchet MS" panose="020B0603020202020204"/>
                <a:cs typeface="+mn-cs"/>
              </a:rPr>
              <a:t>executed</a:t>
            </a:r>
            <a:r>
              <a:rPr lang="fr-FR" dirty="0">
                <a:solidFill>
                  <a:srgbClr val="39393B"/>
                </a:solidFill>
                <a:latin typeface="Trebuchet MS" panose="020B0603020202020204"/>
                <a:cs typeface="+mn-cs"/>
              </a:rPr>
              <a:t> as </a:t>
            </a:r>
            <a:r>
              <a:rPr lang="fr-FR" dirty="0" err="1">
                <a:solidFill>
                  <a:srgbClr val="39393B"/>
                </a:solidFill>
                <a:latin typeface="Trebuchet MS" panose="020B0603020202020204"/>
                <a:cs typeface="+mn-cs"/>
              </a:rPr>
              <a:t>agreed</a:t>
            </a:r>
            <a:r>
              <a:rPr lang="fr-FR" dirty="0">
                <a:solidFill>
                  <a:srgbClr val="39393B"/>
                </a:solidFill>
                <a:latin typeface="Trebuchet MS" panose="020B0603020202020204"/>
                <a:cs typeface="+mn-cs"/>
              </a:rPr>
              <a:t> in the </a:t>
            </a:r>
            <a:r>
              <a:rPr lang="fr-FR" dirty="0" err="1">
                <a:solidFill>
                  <a:srgbClr val="39393B"/>
                </a:solidFill>
                <a:latin typeface="Trebuchet MS" panose="020B0603020202020204"/>
                <a:cs typeface="+mn-cs"/>
              </a:rPr>
              <a:t>contract</a:t>
            </a:r>
            <a:r>
              <a:rPr lang="fr-FR" dirty="0">
                <a:solidFill>
                  <a:srgbClr val="39393B"/>
                </a:solidFill>
                <a:latin typeface="Trebuchet MS" panose="020B0603020202020204"/>
                <a:cs typeface="+mn-cs"/>
              </a:rPr>
              <a:t>? </a:t>
            </a:r>
          </a:p>
        </p:txBody>
      </p:sp>
      <p:sp>
        <p:nvSpPr>
          <p:cNvPr id="11" name="Rectangle 10">
            <a:extLst>
              <a:ext uri="{FF2B5EF4-FFF2-40B4-BE49-F238E27FC236}">
                <a16:creationId xmlns:a16="http://schemas.microsoft.com/office/drawing/2014/main" id="{8F52FBD1-99D1-FF40-9CDE-B1D3CF837082}"/>
              </a:ext>
            </a:extLst>
          </p:cNvPr>
          <p:cNvSpPr/>
          <p:nvPr/>
        </p:nvSpPr>
        <p:spPr>
          <a:xfrm>
            <a:off x="341102" y="3908165"/>
            <a:ext cx="8397475" cy="1323439"/>
          </a:xfrm>
          <a:prstGeom prst="rect">
            <a:avLst/>
          </a:prstGeom>
        </p:spPr>
        <p:txBody>
          <a:bodyPr wrap="square">
            <a:spAutoFit/>
          </a:bodyPr>
          <a:lstStyle/>
          <a:p>
            <a:pPr defTabSz="1219170" eaLnBrk="1" fontAlgn="auto" hangingPunct="1">
              <a:spcBef>
                <a:spcPts val="0"/>
              </a:spcBef>
              <a:spcAft>
                <a:spcPts val="0"/>
              </a:spcAft>
              <a:buClr>
                <a:srgbClr val="E1E187"/>
              </a:buClr>
              <a:buSzPct val="130000"/>
            </a:pPr>
            <a:r>
              <a:rPr lang="fr-FR" sz="2100" b="1" dirty="0">
                <a:solidFill>
                  <a:srgbClr val="39393B"/>
                </a:solidFill>
                <a:latin typeface="Trebuchet MS" panose="020B0603020202020204"/>
                <a:cs typeface="+mn-cs"/>
              </a:rPr>
              <a:t>#3 </a:t>
            </a:r>
            <a:r>
              <a:rPr lang="fr-FR" sz="2100" b="1" dirty="0" err="1">
                <a:solidFill>
                  <a:srgbClr val="39393B"/>
                </a:solidFill>
                <a:latin typeface="Trebuchet MS" panose="020B0603020202020204"/>
                <a:cs typeface="+mn-cs"/>
              </a:rPr>
              <a:t>Tackling</a:t>
            </a:r>
            <a:r>
              <a:rPr lang="fr-FR" sz="2100" b="1" dirty="0">
                <a:solidFill>
                  <a:srgbClr val="39393B"/>
                </a:solidFill>
                <a:latin typeface="Trebuchet MS" panose="020B0603020202020204"/>
                <a:cs typeface="+mn-cs"/>
              </a:rPr>
              <a:t> </a:t>
            </a:r>
            <a:r>
              <a:rPr lang="fr-FR" sz="2100" b="1" dirty="0" err="1">
                <a:solidFill>
                  <a:srgbClr val="39393B"/>
                </a:solidFill>
                <a:latin typeface="Trebuchet MS" panose="020B0603020202020204"/>
                <a:cs typeface="+mn-cs"/>
              </a:rPr>
              <a:t>with</a:t>
            </a:r>
            <a:r>
              <a:rPr lang="fr-FR" sz="2100" b="1" dirty="0">
                <a:solidFill>
                  <a:srgbClr val="39393B"/>
                </a:solidFill>
                <a:latin typeface="Trebuchet MS" panose="020B0603020202020204"/>
                <a:cs typeface="+mn-cs"/>
              </a:rPr>
              <a:t> the Limitations of </a:t>
            </a:r>
            <a:r>
              <a:rPr lang="fr-FR" sz="2100" b="1" dirty="0" err="1">
                <a:solidFill>
                  <a:srgbClr val="39393B"/>
                </a:solidFill>
                <a:latin typeface="Trebuchet MS" panose="020B0603020202020204"/>
                <a:cs typeface="+mn-cs"/>
              </a:rPr>
              <a:t>Blockchains</a:t>
            </a:r>
            <a:endParaRPr lang="fr-FR" dirty="0">
              <a:solidFill>
                <a:srgbClr val="39393B"/>
              </a:solidFill>
              <a:latin typeface="Trebuchet MS" panose="020B0603020202020204"/>
              <a:cs typeface="+mn-cs"/>
            </a:endParaRPr>
          </a:p>
          <a:p>
            <a:pPr marL="895335" lvl="1" defTabSz="1219170" eaLnBrk="1" fontAlgn="auto" hangingPunct="1">
              <a:spcBef>
                <a:spcPts val="0"/>
              </a:spcBef>
              <a:spcAft>
                <a:spcPts val="0"/>
              </a:spcAft>
              <a:buClr>
                <a:srgbClr val="E1E187"/>
              </a:buClr>
              <a:buSzPct val="130000"/>
              <a:buFont typeface="Courier New" panose="02070309020205020404" pitchFamily="49" charset="0"/>
              <a:buChar char="o"/>
            </a:pPr>
            <a:r>
              <a:rPr lang="fr-FR" dirty="0">
                <a:solidFill>
                  <a:srgbClr val="39393B"/>
                </a:solidFill>
                <a:latin typeface="Trebuchet MS" panose="020B0603020202020204"/>
                <a:cs typeface="+mn-cs"/>
              </a:rPr>
              <a:t>How </a:t>
            </a:r>
            <a:r>
              <a:rPr lang="fr-FR" dirty="0" err="1">
                <a:solidFill>
                  <a:srgbClr val="39393B"/>
                </a:solidFill>
                <a:latin typeface="Trebuchet MS" panose="020B0603020202020204"/>
                <a:cs typeface="+mn-cs"/>
              </a:rPr>
              <a:t>can</a:t>
            </a:r>
            <a:r>
              <a:rPr lang="fr-FR" dirty="0">
                <a:solidFill>
                  <a:srgbClr val="39393B"/>
                </a:solidFill>
                <a:latin typeface="Trebuchet MS" panose="020B0603020202020204"/>
                <a:cs typeface="+mn-cs"/>
              </a:rPr>
              <a:t> the </a:t>
            </a:r>
            <a:r>
              <a:rPr lang="fr-FR" dirty="0" err="1">
                <a:solidFill>
                  <a:srgbClr val="39393B"/>
                </a:solidFill>
                <a:latin typeface="Trebuchet MS" panose="020B0603020202020204"/>
                <a:cs typeface="+mn-cs"/>
              </a:rPr>
              <a:t>predictive</a:t>
            </a:r>
            <a:r>
              <a:rPr lang="fr-FR" dirty="0">
                <a:solidFill>
                  <a:srgbClr val="39393B"/>
                </a:solidFill>
                <a:latin typeface="Trebuchet MS" panose="020B0603020202020204"/>
                <a:cs typeface="+mn-cs"/>
              </a:rPr>
              <a:t> </a:t>
            </a:r>
            <a:r>
              <a:rPr lang="fr-FR" dirty="0" err="1">
                <a:solidFill>
                  <a:srgbClr val="39393B"/>
                </a:solidFill>
                <a:latin typeface="Trebuchet MS" panose="020B0603020202020204"/>
                <a:cs typeface="+mn-cs"/>
              </a:rPr>
              <a:t>models</a:t>
            </a:r>
            <a:r>
              <a:rPr lang="fr-FR" dirty="0">
                <a:solidFill>
                  <a:srgbClr val="39393B"/>
                </a:solidFill>
                <a:latin typeface="Trebuchet MS" panose="020B0603020202020204"/>
                <a:cs typeface="+mn-cs"/>
              </a:rPr>
              <a:t> </a:t>
            </a:r>
            <a:r>
              <a:rPr lang="fr-FR" dirty="0" err="1">
                <a:solidFill>
                  <a:srgbClr val="39393B"/>
                </a:solidFill>
                <a:latin typeface="Trebuchet MS" panose="020B0603020202020204"/>
                <a:cs typeface="+mn-cs"/>
              </a:rPr>
              <a:t>be</a:t>
            </a:r>
            <a:r>
              <a:rPr lang="fr-FR" dirty="0">
                <a:solidFill>
                  <a:srgbClr val="39393B"/>
                </a:solidFill>
                <a:latin typeface="Trebuchet MS" panose="020B0603020202020204"/>
                <a:cs typeface="+mn-cs"/>
              </a:rPr>
              <a:t> </a:t>
            </a:r>
            <a:r>
              <a:rPr lang="fr-FR" dirty="0" err="1">
                <a:solidFill>
                  <a:srgbClr val="39393B"/>
                </a:solidFill>
                <a:latin typeface="Trebuchet MS" panose="020B0603020202020204"/>
                <a:cs typeface="+mn-cs"/>
              </a:rPr>
              <a:t>transformed</a:t>
            </a:r>
            <a:r>
              <a:rPr lang="fr-FR" dirty="0">
                <a:solidFill>
                  <a:srgbClr val="39393B"/>
                </a:solidFill>
                <a:latin typeface="Trebuchet MS" panose="020B0603020202020204"/>
                <a:cs typeface="+mn-cs"/>
              </a:rPr>
              <a:t> </a:t>
            </a:r>
            <a:r>
              <a:rPr lang="fr-FR" dirty="0" err="1">
                <a:solidFill>
                  <a:srgbClr val="39393B"/>
                </a:solidFill>
                <a:latin typeface="Trebuchet MS" panose="020B0603020202020204"/>
                <a:cs typeface="+mn-cs"/>
              </a:rPr>
              <a:t>into</a:t>
            </a:r>
            <a:r>
              <a:rPr lang="fr-FR" dirty="0">
                <a:solidFill>
                  <a:srgbClr val="39393B"/>
                </a:solidFill>
                <a:latin typeface="Trebuchet MS" panose="020B0603020202020204"/>
                <a:cs typeface="+mn-cs"/>
              </a:rPr>
              <a:t> smart </a:t>
            </a:r>
            <a:r>
              <a:rPr lang="fr-FR" dirty="0" err="1">
                <a:solidFill>
                  <a:srgbClr val="39393B"/>
                </a:solidFill>
                <a:latin typeface="Trebuchet MS" panose="020B0603020202020204"/>
                <a:cs typeface="+mn-cs"/>
              </a:rPr>
              <a:t>contracts</a:t>
            </a:r>
            <a:r>
              <a:rPr lang="fr-FR" dirty="0">
                <a:solidFill>
                  <a:srgbClr val="39393B"/>
                </a:solidFill>
                <a:latin typeface="Trebuchet MS" panose="020B0603020202020204"/>
                <a:cs typeface="+mn-cs"/>
              </a:rPr>
              <a:t>? </a:t>
            </a:r>
          </a:p>
          <a:p>
            <a:pPr marL="895335" lvl="1" defTabSz="1219170" eaLnBrk="1" fontAlgn="auto" hangingPunct="1">
              <a:spcBef>
                <a:spcPts val="600"/>
              </a:spcBef>
              <a:spcAft>
                <a:spcPts val="0"/>
              </a:spcAft>
              <a:buClr>
                <a:srgbClr val="E1E187"/>
              </a:buClr>
              <a:buSzPct val="130000"/>
              <a:buFont typeface="Courier New" panose="02070309020205020404" pitchFamily="49" charset="0"/>
              <a:buChar char="o"/>
            </a:pPr>
            <a:r>
              <a:rPr lang="en-US" dirty="0">
                <a:solidFill>
                  <a:srgbClr val="39393B"/>
                </a:solidFill>
                <a:latin typeface="Trebuchet MS" panose="020B0603020202020204"/>
                <a:cs typeface="+mn-cs"/>
              </a:rPr>
              <a:t>How to design the interface between the </a:t>
            </a:r>
            <a:r>
              <a:rPr lang="en-US" dirty="0" err="1">
                <a:solidFill>
                  <a:srgbClr val="39393B"/>
                </a:solidFill>
                <a:latin typeface="Trebuchet MS" panose="020B0603020202020204"/>
                <a:cs typeface="+mn-cs"/>
              </a:rPr>
              <a:t>blockchain</a:t>
            </a:r>
            <a:r>
              <a:rPr lang="en-US" dirty="0">
                <a:solidFill>
                  <a:srgbClr val="39393B"/>
                </a:solidFill>
                <a:latin typeface="Trebuchet MS" panose="020B0603020202020204"/>
                <a:cs typeface="+mn-cs"/>
              </a:rPr>
              <a:t> and the external data sources (oracles)?</a:t>
            </a:r>
            <a:endParaRPr lang="tr-TR" dirty="0">
              <a:solidFill>
                <a:srgbClr val="39393B"/>
              </a:solidFill>
              <a:latin typeface="Trebuchet MS" panose="020B0603020202020204"/>
              <a:cs typeface="+mn-cs"/>
            </a:endParaRPr>
          </a:p>
        </p:txBody>
      </p:sp>
      <p:sp>
        <p:nvSpPr>
          <p:cNvPr id="12" name="Rectangle 11">
            <a:extLst>
              <a:ext uri="{FF2B5EF4-FFF2-40B4-BE49-F238E27FC236}">
                <a16:creationId xmlns:a16="http://schemas.microsoft.com/office/drawing/2014/main" id="{8F52FBD1-99D1-FF40-9CDE-B1D3CF837082}"/>
              </a:ext>
            </a:extLst>
          </p:cNvPr>
          <p:cNvSpPr/>
          <p:nvPr/>
        </p:nvSpPr>
        <p:spPr>
          <a:xfrm>
            <a:off x="3475233" y="2568106"/>
            <a:ext cx="8397475" cy="969496"/>
          </a:xfrm>
          <a:prstGeom prst="rect">
            <a:avLst/>
          </a:prstGeom>
        </p:spPr>
        <p:txBody>
          <a:bodyPr wrap="square">
            <a:spAutoFit/>
          </a:bodyPr>
          <a:lstStyle/>
          <a:p>
            <a:pPr defTabSz="1219170" eaLnBrk="1" fontAlgn="auto" hangingPunct="1">
              <a:spcBef>
                <a:spcPts val="0"/>
              </a:spcBef>
              <a:spcAft>
                <a:spcPts val="0"/>
              </a:spcAft>
              <a:buClr>
                <a:srgbClr val="E1E187"/>
              </a:buClr>
              <a:buSzPct val="130000"/>
            </a:pPr>
            <a:r>
              <a:rPr lang="fr-FR" sz="2100" b="1" dirty="0">
                <a:solidFill>
                  <a:srgbClr val="39393B"/>
                </a:solidFill>
                <a:latin typeface="Trebuchet MS" panose="020B0603020202020204"/>
                <a:cs typeface="+mn-cs"/>
              </a:rPr>
              <a:t>#2 </a:t>
            </a:r>
            <a:r>
              <a:rPr lang="fr-FR" sz="2100" b="1" dirty="0" err="1">
                <a:solidFill>
                  <a:srgbClr val="39393B"/>
                </a:solidFill>
                <a:latin typeface="Trebuchet MS" panose="020B0603020202020204"/>
                <a:cs typeface="+mn-cs"/>
              </a:rPr>
              <a:t>Auditing</a:t>
            </a:r>
            <a:r>
              <a:rPr lang="fr-FR" sz="2100" b="1" dirty="0">
                <a:solidFill>
                  <a:srgbClr val="39393B"/>
                </a:solidFill>
                <a:latin typeface="Trebuchet MS" panose="020B0603020202020204"/>
                <a:cs typeface="+mn-cs"/>
              </a:rPr>
              <a:t> </a:t>
            </a:r>
            <a:r>
              <a:rPr lang="fr-FR" sz="2100" b="1" dirty="0" err="1">
                <a:solidFill>
                  <a:srgbClr val="39393B"/>
                </a:solidFill>
                <a:latin typeface="Trebuchet MS" panose="020B0603020202020204"/>
                <a:cs typeface="+mn-cs"/>
              </a:rPr>
              <a:t>without</a:t>
            </a:r>
            <a:r>
              <a:rPr lang="fr-FR" sz="2100" b="1" dirty="0">
                <a:solidFill>
                  <a:srgbClr val="39393B"/>
                </a:solidFill>
                <a:latin typeface="Trebuchet MS" panose="020B0603020202020204"/>
                <a:cs typeface="+mn-cs"/>
              </a:rPr>
              <a:t> a </a:t>
            </a:r>
            <a:r>
              <a:rPr lang="fr-FR" sz="2100" b="1" dirty="0" err="1">
                <a:solidFill>
                  <a:srgbClr val="39393B"/>
                </a:solidFill>
                <a:latin typeface="Trebuchet MS" panose="020B0603020202020204"/>
                <a:cs typeface="+mn-cs"/>
              </a:rPr>
              <a:t>Trusted</a:t>
            </a:r>
            <a:r>
              <a:rPr lang="fr-FR" sz="2100" b="1" dirty="0">
                <a:solidFill>
                  <a:srgbClr val="39393B"/>
                </a:solidFill>
                <a:latin typeface="Trebuchet MS" panose="020B0603020202020204"/>
                <a:cs typeface="+mn-cs"/>
              </a:rPr>
              <a:t> </a:t>
            </a:r>
            <a:r>
              <a:rPr lang="fr-FR" sz="2100" b="1" dirty="0" err="1">
                <a:solidFill>
                  <a:srgbClr val="39393B"/>
                </a:solidFill>
                <a:latin typeface="Trebuchet MS" panose="020B0603020202020204"/>
                <a:cs typeface="+mn-cs"/>
              </a:rPr>
              <a:t>Third</a:t>
            </a:r>
            <a:r>
              <a:rPr lang="fr-FR" sz="2100" b="1" dirty="0">
                <a:solidFill>
                  <a:srgbClr val="39393B"/>
                </a:solidFill>
                <a:latin typeface="Trebuchet MS" panose="020B0603020202020204"/>
                <a:cs typeface="+mn-cs"/>
              </a:rPr>
              <a:t>-Party</a:t>
            </a:r>
            <a:endParaRPr lang="fr-FR" dirty="0">
              <a:solidFill>
                <a:srgbClr val="39393B"/>
              </a:solidFill>
              <a:latin typeface="Trebuchet MS" panose="020B0603020202020204"/>
              <a:cs typeface="+mn-cs"/>
            </a:endParaRPr>
          </a:p>
          <a:p>
            <a:pPr marL="895335" lvl="1" defTabSz="1219170" eaLnBrk="1" fontAlgn="auto" hangingPunct="1">
              <a:spcBef>
                <a:spcPts val="0"/>
              </a:spcBef>
              <a:spcAft>
                <a:spcPts val="0"/>
              </a:spcAft>
              <a:buClr>
                <a:srgbClr val="E1E187"/>
              </a:buClr>
              <a:buSzPct val="130000"/>
              <a:buFont typeface="Courier New" panose="02070309020205020404" pitchFamily="49" charset="0"/>
              <a:buChar char="o"/>
            </a:pPr>
            <a:r>
              <a:rPr lang="fr-FR" dirty="0">
                <a:solidFill>
                  <a:srgbClr val="39393B"/>
                </a:solidFill>
                <a:latin typeface="Trebuchet MS" panose="020B0603020202020204"/>
                <a:cs typeface="+mn-cs"/>
              </a:rPr>
              <a:t>How </a:t>
            </a:r>
            <a:r>
              <a:rPr lang="fr-FR" dirty="0" err="1">
                <a:solidFill>
                  <a:srgbClr val="39393B"/>
                </a:solidFill>
                <a:latin typeface="Trebuchet MS" panose="020B0603020202020204"/>
                <a:cs typeface="+mn-cs"/>
              </a:rPr>
              <a:t>can</a:t>
            </a:r>
            <a:r>
              <a:rPr lang="fr-FR" dirty="0">
                <a:solidFill>
                  <a:srgbClr val="39393B"/>
                </a:solidFill>
                <a:latin typeface="Trebuchet MS" panose="020B0603020202020204"/>
                <a:cs typeface="+mn-cs"/>
              </a:rPr>
              <a:t> </a:t>
            </a:r>
            <a:r>
              <a:rPr lang="fr-FR" dirty="0" err="1">
                <a:solidFill>
                  <a:srgbClr val="39393B"/>
                </a:solidFill>
                <a:latin typeface="Trebuchet MS" panose="020B0603020202020204"/>
                <a:cs typeface="+mn-cs"/>
              </a:rPr>
              <a:t>everyone</a:t>
            </a:r>
            <a:r>
              <a:rPr lang="fr-FR" dirty="0">
                <a:solidFill>
                  <a:srgbClr val="39393B"/>
                </a:solidFill>
                <a:latin typeface="Trebuchet MS" panose="020B0603020202020204"/>
                <a:cs typeface="+mn-cs"/>
              </a:rPr>
              <a:t> </a:t>
            </a:r>
            <a:r>
              <a:rPr lang="fr-FR" dirty="0" err="1">
                <a:solidFill>
                  <a:srgbClr val="39393B"/>
                </a:solidFill>
                <a:latin typeface="Trebuchet MS" panose="020B0603020202020204"/>
                <a:cs typeface="+mn-cs"/>
              </a:rPr>
              <a:t>be</a:t>
            </a:r>
            <a:r>
              <a:rPr lang="fr-FR" dirty="0">
                <a:solidFill>
                  <a:srgbClr val="39393B"/>
                </a:solidFill>
                <a:latin typeface="Trebuchet MS" panose="020B0603020202020204"/>
                <a:cs typeface="+mn-cs"/>
              </a:rPr>
              <a:t> sure the data are not </a:t>
            </a:r>
            <a:r>
              <a:rPr lang="fr-FR" dirty="0" err="1">
                <a:solidFill>
                  <a:srgbClr val="39393B"/>
                </a:solidFill>
                <a:latin typeface="Trebuchet MS" panose="020B0603020202020204"/>
                <a:cs typeface="+mn-cs"/>
              </a:rPr>
              <a:t>modified</a:t>
            </a:r>
            <a:r>
              <a:rPr lang="fr-FR" dirty="0">
                <a:solidFill>
                  <a:srgbClr val="39393B"/>
                </a:solidFill>
                <a:latin typeface="Trebuchet MS" panose="020B0603020202020204"/>
                <a:cs typeface="+mn-cs"/>
              </a:rPr>
              <a:t> </a:t>
            </a:r>
            <a:r>
              <a:rPr lang="fr-FR" dirty="0" err="1">
                <a:solidFill>
                  <a:srgbClr val="39393B"/>
                </a:solidFill>
                <a:latin typeface="Trebuchet MS" panose="020B0603020202020204"/>
                <a:cs typeface="+mn-cs"/>
              </a:rPr>
              <a:t>during</a:t>
            </a:r>
            <a:r>
              <a:rPr lang="fr-FR" dirty="0">
                <a:solidFill>
                  <a:srgbClr val="39393B"/>
                </a:solidFill>
                <a:latin typeface="Trebuchet MS" panose="020B0603020202020204"/>
                <a:cs typeface="+mn-cs"/>
              </a:rPr>
              <a:t> the </a:t>
            </a:r>
            <a:r>
              <a:rPr lang="fr-FR" dirty="0" err="1">
                <a:solidFill>
                  <a:srgbClr val="39393B"/>
                </a:solidFill>
                <a:latin typeface="Trebuchet MS" panose="020B0603020202020204"/>
                <a:cs typeface="+mn-cs"/>
              </a:rPr>
              <a:t>execution</a:t>
            </a:r>
            <a:r>
              <a:rPr lang="fr-FR" dirty="0">
                <a:solidFill>
                  <a:srgbClr val="39393B"/>
                </a:solidFill>
                <a:latin typeface="Trebuchet MS" panose="020B0603020202020204"/>
                <a:cs typeface="+mn-cs"/>
              </a:rPr>
              <a:t> of the </a:t>
            </a:r>
            <a:r>
              <a:rPr lang="fr-FR" dirty="0" err="1">
                <a:solidFill>
                  <a:srgbClr val="39393B"/>
                </a:solidFill>
                <a:latin typeface="Trebuchet MS" panose="020B0603020202020204"/>
                <a:cs typeface="+mn-cs"/>
              </a:rPr>
              <a:t>contract</a:t>
            </a:r>
            <a:r>
              <a:rPr lang="fr-FR" dirty="0">
                <a:solidFill>
                  <a:srgbClr val="39393B"/>
                </a:solidFill>
                <a:latin typeface="Trebuchet MS" panose="020B0603020202020204"/>
                <a:cs typeface="+mn-cs"/>
              </a:rPr>
              <a:t>? </a:t>
            </a:r>
          </a:p>
        </p:txBody>
      </p:sp>
    </p:spTree>
    <p:extLst>
      <p:ext uri="{BB962C8B-B14F-4D97-AF65-F5344CB8AC3E}">
        <p14:creationId xmlns:p14="http://schemas.microsoft.com/office/powerpoint/2010/main" val="300666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1570" y="15804"/>
            <a:ext cx="10363200" cy="817561"/>
          </a:xfrm>
        </p:spPr>
        <p:txBody>
          <a:bodyPr/>
          <a:lstStyle/>
          <a:p>
            <a:r>
              <a:rPr lang="fr-FR" b="1" dirty="0"/>
              <a:t>A New </a:t>
            </a:r>
            <a:r>
              <a:rPr lang="fr-FR" b="1" dirty="0" err="1"/>
              <a:t>Contracting</a:t>
            </a:r>
            <a:r>
              <a:rPr lang="fr-FR" b="1" dirty="0"/>
              <a:t> </a:t>
            </a:r>
            <a:r>
              <a:rPr lang="fr-FR" b="1" dirty="0" err="1"/>
              <a:t>Process</a:t>
            </a:r>
            <a:endParaRPr lang="fr-FR" b="1" dirty="0"/>
          </a:p>
        </p:txBody>
      </p:sp>
      <p:grpSp>
        <p:nvGrpSpPr>
          <p:cNvPr id="4" name="Groupe 3"/>
          <p:cNvGrpSpPr/>
          <p:nvPr/>
        </p:nvGrpSpPr>
        <p:grpSpPr>
          <a:xfrm>
            <a:off x="181790" y="1041244"/>
            <a:ext cx="2959522" cy="5687047"/>
            <a:chOff x="180996" y="1083635"/>
            <a:chExt cx="2959522" cy="5687047"/>
          </a:xfrm>
        </p:grpSpPr>
        <p:sp>
          <p:nvSpPr>
            <p:cNvPr id="3" name="Rectangle 2">
              <a:extLst>
                <a:ext uri="{FF2B5EF4-FFF2-40B4-BE49-F238E27FC236}">
                  <a16:creationId xmlns:a16="http://schemas.microsoft.com/office/drawing/2014/main" id="{8703B9D4-86C2-C141-8BB3-4BA067CBA44D}"/>
                </a:ext>
              </a:extLst>
            </p:cNvPr>
            <p:cNvSpPr/>
            <p:nvPr/>
          </p:nvSpPr>
          <p:spPr>
            <a:xfrm>
              <a:off x="259425" y="1145831"/>
              <a:ext cx="2772495" cy="5624851"/>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pic>
          <p:nvPicPr>
            <p:cNvPr id="6" name="Picture 7"/>
            <p:cNvPicPr/>
            <p:nvPr/>
          </p:nvPicPr>
          <p:blipFill>
            <a:blip r:embed="rId3"/>
            <a:stretch>
              <a:fillRect/>
            </a:stretch>
          </p:blipFill>
          <p:spPr>
            <a:xfrm>
              <a:off x="1552727" y="4959330"/>
              <a:ext cx="1058585" cy="1035957"/>
            </a:xfrm>
            <a:prstGeom prst="rect">
              <a:avLst/>
            </a:prstGeom>
            <a:ln>
              <a:noFill/>
            </a:ln>
          </p:spPr>
        </p:pic>
        <p:pic>
          <p:nvPicPr>
            <p:cNvPr id="7" name="Picture 10"/>
            <p:cNvPicPr/>
            <p:nvPr/>
          </p:nvPicPr>
          <p:blipFill>
            <a:blip r:embed="rId3"/>
            <a:stretch>
              <a:fillRect/>
            </a:stretch>
          </p:blipFill>
          <p:spPr>
            <a:xfrm>
              <a:off x="561737" y="4959330"/>
              <a:ext cx="1058585" cy="1035957"/>
            </a:xfrm>
            <a:prstGeom prst="rect">
              <a:avLst/>
            </a:prstGeom>
            <a:ln>
              <a:noFill/>
            </a:ln>
          </p:spPr>
        </p:pic>
        <p:sp>
          <p:nvSpPr>
            <p:cNvPr id="21" name="ZoneTexte 20"/>
            <p:cNvSpPr txBox="1"/>
            <p:nvPr/>
          </p:nvSpPr>
          <p:spPr>
            <a:xfrm>
              <a:off x="1018537" y="1151381"/>
              <a:ext cx="2013383" cy="1015663"/>
            </a:xfrm>
            <a:prstGeom prst="rect">
              <a:avLst/>
            </a:prstGeom>
            <a:noFill/>
          </p:spPr>
          <p:txBody>
            <a:bodyPr wrap="square" rtlCol="0">
              <a:spAutoFit/>
            </a:bodyPr>
            <a:lstStyle/>
            <a:p>
              <a:pPr defTabSz="1219170" eaLnBrk="1" fontAlgn="auto" hangingPunct="1">
                <a:spcBef>
                  <a:spcPts val="0"/>
                </a:spcBef>
                <a:spcAft>
                  <a:spcPts val="0"/>
                </a:spcAft>
              </a:pPr>
              <a:r>
                <a:rPr lang="fr-FR" sz="2000" b="1" dirty="0" err="1">
                  <a:solidFill>
                    <a:srgbClr val="39393B"/>
                  </a:solidFill>
                  <a:latin typeface="Trebuchet MS" panose="020B0603020202020204"/>
                  <a:cs typeface="+mn-cs"/>
                </a:rPr>
                <a:t>Definition</a:t>
              </a:r>
              <a:r>
                <a:rPr lang="fr-FR" sz="2000" b="1" dirty="0">
                  <a:solidFill>
                    <a:srgbClr val="39393B"/>
                  </a:solidFill>
                  <a:latin typeface="Trebuchet MS" panose="020B0603020202020204"/>
                  <a:cs typeface="+mn-cs"/>
                </a:rPr>
                <a:t> of the contrat</a:t>
              </a:r>
            </a:p>
            <a:p>
              <a:pPr defTabSz="1219170" eaLnBrk="1" fontAlgn="auto" hangingPunct="1">
                <a:spcBef>
                  <a:spcPts val="0"/>
                </a:spcBef>
                <a:spcAft>
                  <a:spcPts val="0"/>
                </a:spcAft>
              </a:pPr>
              <a:endParaRPr lang="fr-FR" sz="2000" b="1" dirty="0">
                <a:solidFill>
                  <a:srgbClr val="39393B"/>
                </a:solidFill>
                <a:latin typeface="Trebuchet MS" panose="020B0603020202020204"/>
                <a:cs typeface="+mn-cs"/>
              </a:endParaRPr>
            </a:p>
          </p:txBody>
        </p:sp>
        <p:sp>
          <p:nvSpPr>
            <p:cNvPr id="22" name="ZoneTexte 21"/>
            <p:cNvSpPr txBox="1"/>
            <p:nvPr/>
          </p:nvSpPr>
          <p:spPr>
            <a:xfrm>
              <a:off x="346367" y="2201400"/>
              <a:ext cx="2794151" cy="2616101"/>
            </a:xfrm>
            <a:prstGeom prst="rect">
              <a:avLst/>
            </a:prstGeom>
            <a:noFill/>
          </p:spPr>
          <p:txBody>
            <a:bodyPr wrap="square" rtlCol="0">
              <a:spAutoFit/>
            </a:bodyPr>
            <a:lstStyle/>
            <a:p>
              <a:pPr defTabSz="1219170" eaLnBrk="1" fontAlgn="auto" hangingPunct="1">
                <a:spcBef>
                  <a:spcPts val="0"/>
                </a:spcBef>
                <a:spcAft>
                  <a:spcPts val="0"/>
                </a:spcAft>
              </a:pPr>
              <a:r>
                <a:rPr lang="fr-FR" sz="2000" dirty="0">
                  <a:solidFill>
                    <a:srgbClr val="39393B"/>
                  </a:solidFill>
                  <a:latin typeface="Trebuchet MS" panose="020B0603020202020204"/>
                  <a:cs typeface="+mn-cs"/>
                </a:rPr>
                <a:t>Agreement on:</a:t>
              </a:r>
            </a:p>
            <a:p>
              <a:pPr marL="342900" indent="-342900" defTabSz="1219170" eaLnBrk="1" fontAlgn="auto" hangingPunct="1">
                <a:spcBef>
                  <a:spcPts val="0"/>
                </a:spcBef>
                <a:spcAft>
                  <a:spcPts val="0"/>
                </a:spcAft>
                <a:buFont typeface="Arial" charset="0"/>
                <a:buChar char="•"/>
              </a:pPr>
              <a:endParaRPr lang="fr-FR" sz="1600" b="1" dirty="0">
                <a:solidFill>
                  <a:srgbClr val="39393B"/>
                </a:solidFill>
                <a:latin typeface="Trebuchet MS" panose="020B0603020202020204"/>
                <a:cs typeface="+mn-cs"/>
              </a:endParaRPr>
            </a:p>
            <a:p>
              <a:pPr marL="342900" indent="-342900" defTabSz="1219170" eaLnBrk="1" fontAlgn="auto" hangingPunct="1">
                <a:spcBef>
                  <a:spcPts val="0"/>
                </a:spcBef>
                <a:spcAft>
                  <a:spcPts val="0"/>
                </a:spcAft>
                <a:buFont typeface="Arial" charset="0"/>
                <a:buChar char="•"/>
              </a:pPr>
              <a:r>
                <a:rPr lang="fr-FR" sz="1600" b="1" dirty="0" err="1">
                  <a:solidFill>
                    <a:srgbClr val="39393B"/>
                  </a:solidFill>
                  <a:latin typeface="Trebuchet MS" panose="020B0603020202020204"/>
                  <a:cs typeface="+mn-cs"/>
                </a:rPr>
                <a:t>Predictive</a:t>
              </a:r>
              <a:r>
                <a:rPr lang="fr-FR" sz="1600" b="1" dirty="0">
                  <a:solidFill>
                    <a:srgbClr val="39393B"/>
                  </a:solidFill>
                  <a:latin typeface="Trebuchet MS" panose="020B0603020202020204"/>
                  <a:cs typeface="+mn-cs"/>
                </a:rPr>
                <a:t> Model</a:t>
              </a:r>
            </a:p>
            <a:p>
              <a:pPr marL="342900" indent="-342900" defTabSz="1219170" eaLnBrk="1" fontAlgn="auto" hangingPunct="1">
                <a:spcBef>
                  <a:spcPts val="0"/>
                </a:spcBef>
                <a:spcAft>
                  <a:spcPts val="0"/>
                </a:spcAft>
                <a:buFont typeface="Arial" charset="0"/>
                <a:buChar char="•"/>
              </a:pPr>
              <a:endParaRPr lang="fr-FR" sz="1600" b="1" dirty="0">
                <a:solidFill>
                  <a:srgbClr val="39393B"/>
                </a:solidFill>
                <a:latin typeface="Trebuchet MS" panose="020B0603020202020204"/>
                <a:cs typeface="+mn-cs"/>
              </a:endParaRPr>
            </a:p>
            <a:p>
              <a:pPr marL="342900" indent="-342900" defTabSz="1219170" eaLnBrk="1" fontAlgn="auto" hangingPunct="1">
                <a:spcBef>
                  <a:spcPts val="0"/>
                </a:spcBef>
                <a:spcAft>
                  <a:spcPts val="0"/>
                </a:spcAft>
                <a:buFont typeface="Arial" charset="0"/>
                <a:buChar char="•"/>
              </a:pPr>
              <a:r>
                <a:rPr lang="fr-FR" sz="1600" b="1" dirty="0">
                  <a:solidFill>
                    <a:srgbClr val="39393B"/>
                  </a:solidFill>
                  <a:latin typeface="Trebuchet MS" panose="020B0603020202020204"/>
                  <a:cs typeface="+mn-cs"/>
                </a:rPr>
                <a:t>Usage Conditions</a:t>
              </a:r>
            </a:p>
            <a:p>
              <a:pPr marL="342900" indent="-342900" defTabSz="1219170" eaLnBrk="1" fontAlgn="auto" hangingPunct="1">
                <a:spcBef>
                  <a:spcPts val="0"/>
                </a:spcBef>
                <a:spcAft>
                  <a:spcPts val="0"/>
                </a:spcAft>
                <a:buFont typeface="Arial" charset="0"/>
                <a:buChar char="•"/>
              </a:pPr>
              <a:endParaRPr lang="fr-FR" sz="1600" b="1" dirty="0">
                <a:solidFill>
                  <a:srgbClr val="39393B"/>
                </a:solidFill>
                <a:latin typeface="Trebuchet MS" panose="020B0603020202020204"/>
                <a:cs typeface="+mn-cs"/>
              </a:endParaRPr>
            </a:p>
            <a:p>
              <a:pPr marL="342900" indent="-342900" defTabSz="1219170" eaLnBrk="1" fontAlgn="auto" hangingPunct="1">
                <a:spcBef>
                  <a:spcPts val="0"/>
                </a:spcBef>
                <a:spcAft>
                  <a:spcPts val="0"/>
                </a:spcAft>
                <a:buFont typeface="Arial" charset="0"/>
                <a:buChar char="•"/>
              </a:pPr>
              <a:r>
                <a:rPr lang="fr-FR" sz="1600" b="1" dirty="0" err="1">
                  <a:solidFill>
                    <a:srgbClr val="39393B"/>
                  </a:solidFill>
                  <a:latin typeface="Trebuchet MS" panose="020B0603020202020204"/>
                  <a:cs typeface="+mn-cs"/>
                </a:rPr>
                <a:t>Energy</a:t>
              </a:r>
              <a:r>
                <a:rPr lang="fr-FR" sz="1600" b="1" dirty="0">
                  <a:solidFill>
                    <a:srgbClr val="39393B"/>
                  </a:solidFill>
                  <a:latin typeface="Trebuchet MS" panose="020B0603020202020204"/>
                  <a:cs typeface="+mn-cs"/>
                </a:rPr>
                <a:t> Price</a:t>
              </a:r>
            </a:p>
            <a:p>
              <a:pPr marL="342900" indent="-342900" defTabSz="1219170" eaLnBrk="1" fontAlgn="auto" hangingPunct="1">
                <a:spcBef>
                  <a:spcPts val="0"/>
                </a:spcBef>
                <a:spcAft>
                  <a:spcPts val="0"/>
                </a:spcAft>
                <a:buFont typeface="Arial" charset="0"/>
                <a:buChar char="•"/>
              </a:pPr>
              <a:endParaRPr lang="fr-FR" sz="1600" dirty="0">
                <a:solidFill>
                  <a:srgbClr val="39393B"/>
                </a:solidFill>
                <a:latin typeface="Trebuchet MS" panose="020B0603020202020204"/>
                <a:cs typeface="+mn-cs"/>
              </a:endParaRPr>
            </a:p>
            <a:p>
              <a:pPr marL="342900" indent="-342900" defTabSz="1219170" eaLnBrk="1" fontAlgn="auto" hangingPunct="1">
                <a:spcBef>
                  <a:spcPts val="0"/>
                </a:spcBef>
                <a:spcAft>
                  <a:spcPts val="0"/>
                </a:spcAft>
                <a:buFont typeface="Arial" charset="0"/>
                <a:buChar char="•"/>
              </a:pPr>
              <a:r>
                <a:rPr lang="fr-FR" sz="1600" b="1" dirty="0">
                  <a:solidFill>
                    <a:srgbClr val="39393B"/>
                  </a:solidFill>
                  <a:latin typeface="Trebuchet MS" panose="020B0603020202020204"/>
                  <a:cs typeface="+mn-cs"/>
                </a:rPr>
                <a:t>Data qualification </a:t>
              </a:r>
              <a:r>
                <a:rPr lang="fr-FR" sz="1600" b="1" dirty="0" err="1">
                  <a:solidFill>
                    <a:srgbClr val="39393B"/>
                  </a:solidFill>
                  <a:latin typeface="Trebuchet MS" panose="020B0603020202020204"/>
                  <a:cs typeface="+mn-cs"/>
                </a:rPr>
                <a:t>process</a:t>
              </a:r>
              <a:endParaRPr lang="fr-FR" sz="1600" b="1" dirty="0">
                <a:solidFill>
                  <a:srgbClr val="39393B"/>
                </a:solidFill>
                <a:latin typeface="Trebuchet MS" panose="020B0603020202020204"/>
                <a:cs typeface="+mn-cs"/>
              </a:endParaRPr>
            </a:p>
          </p:txBody>
        </p:sp>
        <p:sp>
          <p:nvSpPr>
            <p:cNvPr id="8" name="Heptagon 7">
              <a:extLst>
                <a:ext uri="{FF2B5EF4-FFF2-40B4-BE49-F238E27FC236}">
                  <a16:creationId xmlns:a16="http://schemas.microsoft.com/office/drawing/2014/main" id="{CEA449EB-2CCD-954B-A099-315C0ECFC725}"/>
                </a:ext>
              </a:extLst>
            </p:cNvPr>
            <p:cNvSpPr/>
            <p:nvPr/>
          </p:nvSpPr>
          <p:spPr>
            <a:xfrm>
              <a:off x="180996" y="1083635"/>
              <a:ext cx="784833" cy="684737"/>
            </a:xfrm>
            <a:prstGeom prst="heptagon">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r>
                <a:rPr lang="fr-FR" sz="2400" dirty="0">
                  <a:solidFill>
                    <a:srgbClr val="FFFFFF"/>
                  </a:solidFill>
                  <a:latin typeface="Trebuchet MS" panose="020B0603020202020204"/>
                </a:rPr>
                <a:t>1</a:t>
              </a:r>
            </a:p>
          </p:txBody>
        </p:sp>
      </p:grpSp>
      <p:grpSp>
        <p:nvGrpSpPr>
          <p:cNvPr id="18" name="Groupe 17"/>
          <p:cNvGrpSpPr/>
          <p:nvPr/>
        </p:nvGrpSpPr>
        <p:grpSpPr>
          <a:xfrm>
            <a:off x="3017129" y="932626"/>
            <a:ext cx="2899571" cy="5795664"/>
            <a:chOff x="3016334" y="975018"/>
            <a:chExt cx="2899571" cy="5795664"/>
          </a:xfrm>
        </p:grpSpPr>
        <p:sp>
          <p:nvSpPr>
            <p:cNvPr id="30" name="Rectangle 29">
              <a:extLst>
                <a:ext uri="{FF2B5EF4-FFF2-40B4-BE49-F238E27FC236}">
                  <a16:creationId xmlns:a16="http://schemas.microsoft.com/office/drawing/2014/main" id="{CDF4A0C1-7490-DF4F-9D18-D41CB636BECF}"/>
                </a:ext>
              </a:extLst>
            </p:cNvPr>
            <p:cNvSpPr/>
            <p:nvPr/>
          </p:nvSpPr>
          <p:spPr>
            <a:xfrm>
              <a:off x="3069084" y="1145831"/>
              <a:ext cx="2846821" cy="5624851"/>
            </a:xfrm>
            <a:prstGeom prst="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pic>
          <p:nvPicPr>
            <p:cNvPr id="10" name="Picture 13"/>
            <p:cNvPicPr/>
            <p:nvPr/>
          </p:nvPicPr>
          <p:blipFill>
            <a:blip r:embed="rId4"/>
            <a:stretch>
              <a:fillRect/>
            </a:stretch>
          </p:blipFill>
          <p:spPr>
            <a:xfrm>
              <a:off x="3425870" y="2265229"/>
              <a:ext cx="1007540" cy="1305019"/>
            </a:xfrm>
            <a:prstGeom prst="rect">
              <a:avLst/>
            </a:prstGeom>
            <a:ln>
              <a:noFill/>
            </a:ln>
          </p:spPr>
        </p:pic>
        <p:pic>
          <p:nvPicPr>
            <p:cNvPr id="23" name="Picture 13"/>
            <p:cNvPicPr/>
            <p:nvPr/>
          </p:nvPicPr>
          <p:blipFill>
            <a:blip r:embed="rId4"/>
            <a:stretch>
              <a:fillRect/>
            </a:stretch>
          </p:blipFill>
          <p:spPr>
            <a:xfrm>
              <a:off x="4050248" y="2689267"/>
              <a:ext cx="1007540" cy="1305019"/>
            </a:xfrm>
            <a:prstGeom prst="rect">
              <a:avLst/>
            </a:prstGeom>
            <a:ln>
              <a:noFill/>
            </a:ln>
          </p:spPr>
        </p:pic>
        <p:pic>
          <p:nvPicPr>
            <p:cNvPr id="24" name="Picture 13"/>
            <p:cNvPicPr/>
            <p:nvPr/>
          </p:nvPicPr>
          <p:blipFill>
            <a:blip r:embed="rId4"/>
            <a:stretch>
              <a:fillRect/>
            </a:stretch>
          </p:blipFill>
          <p:spPr>
            <a:xfrm>
              <a:off x="4614778" y="2993792"/>
              <a:ext cx="1007540" cy="1305019"/>
            </a:xfrm>
            <a:prstGeom prst="rect">
              <a:avLst/>
            </a:prstGeom>
            <a:ln>
              <a:noFill/>
            </a:ln>
          </p:spPr>
        </p:pic>
        <p:sp>
          <p:nvSpPr>
            <p:cNvPr id="25" name="ZoneTexte 24"/>
            <p:cNvSpPr txBox="1"/>
            <p:nvPr/>
          </p:nvSpPr>
          <p:spPr>
            <a:xfrm>
              <a:off x="3751563" y="1155115"/>
              <a:ext cx="2066577" cy="1077218"/>
            </a:xfrm>
            <a:prstGeom prst="rect">
              <a:avLst/>
            </a:prstGeom>
            <a:noFill/>
          </p:spPr>
          <p:txBody>
            <a:bodyPr wrap="square" rtlCol="0">
              <a:spAutoFit/>
            </a:bodyPr>
            <a:lstStyle/>
            <a:p>
              <a:pPr defTabSz="1219170" eaLnBrk="1" fontAlgn="auto" hangingPunct="1">
                <a:spcBef>
                  <a:spcPts val="0"/>
                </a:spcBef>
                <a:spcAft>
                  <a:spcPts val="0"/>
                </a:spcAft>
              </a:pPr>
              <a:r>
                <a:rPr lang="fr-FR" sz="2000" b="1" dirty="0" err="1">
                  <a:solidFill>
                    <a:srgbClr val="39393B"/>
                  </a:solidFill>
                  <a:latin typeface="Trebuchet MS" panose="020B0603020202020204"/>
                  <a:cs typeface="+mn-cs"/>
                </a:rPr>
                <a:t>Programming</a:t>
              </a:r>
              <a:r>
                <a:rPr lang="fr-FR" sz="2000" b="1" dirty="0">
                  <a:solidFill>
                    <a:srgbClr val="39393B"/>
                  </a:solidFill>
                  <a:latin typeface="Trebuchet MS" panose="020B0603020202020204"/>
                  <a:cs typeface="+mn-cs"/>
                </a:rPr>
                <a:t> </a:t>
              </a:r>
              <a:r>
                <a:rPr lang="fr-FR" sz="2000" b="1" dirty="0" err="1">
                  <a:solidFill>
                    <a:srgbClr val="39393B"/>
                  </a:solidFill>
                  <a:latin typeface="Trebuchet MS" panose="020B0603020202020204"/>
                  <a:cs typeface="+mn-cs"/>
                </a:rPr>
                <a:t>corresponding</a:t>
              </a:r>
              <a:r>
                <a:rPr lang="fr-FR" sz="2400" b="1" dirty="0">
                  <a:solidFill>
                    <a:srgbClr val="0070C0"/>
                  </a:solidFill>
                  <a:latin typeface="Trebuchet MS" panose="020B0603020202020204"/>
                  <a:cs typeface="+mn-cs"/>
                </a:rPr>
                <a:t> </a:t>
              </a:r>
              <a:r>
                <a:rPr lang="fr-FR" sz="2000" b="1" dirty="0">
                  <a:solidFill>
                    <a:srgbClr val="39393B"/>
                  </a:solidFill>
                  <a:latin typeface="Trebuchet MS" panose="020B0603020202020204"/>
                  <a:cs typeface="+mn-cs"/>
                </a:rPr>
                <a:t>smart contrats</a:t>
              </a:r>
              <a:endParaRPr lang="fr-FR" sz="2400" b="1" dirty="0">
                <a:solidFill>
                  <a:srgbClr val="39393B"/>
                </a:solidFill>
                <a:latin typeface="Trebuchet MS" panose="020B0603020202020204"/>
                <a:cs typeface="+mn-cs"/>
              </a:endParaRPr>
            </a:p>
          </p:txBody>
        </p:sp>
        <p:sp>
          <p:nvSpPr>
            <p:cNvPr id="26" name="ZoneTexte 25"/>
            <p:cNvSpPr txBox="1"/>
            <p:nvPr/>
          </p:nvSpPr>
          <p:spPr>
            <a:xfrm>
              <a:off x="3172099" y="4676700"/>
              <a:ext cx="2646041" cy="1785104"/>
            </a:xfrm>
            <a:prstGeom prst="rect">
              <a:avLst/>
            </a:prstGeom>
            <a:solidFill>
              <a:srgbClr val="DBDCDB"/>
            </a:solidFill>
          </p:spPr>
          <p:txBody>
            <a:bodyPr wrap="square" rtlCol="0">
              <a:spAutoFit/>
            </a:bodyPr>
            <a:lstStyle/>
            <a:p>
              <a:pPr defTabSz="1219170" eaLnBrk="1" fontAlgn="auto" hangingPunct="1">
                <a:spcBef>
                  <a:spcPts val="0"/>
                </a:spcBef>
                <a:spcAft>
                  <a:spcPts val="0"/>
                </a:spcAft>
              </a:pPr>
              <a:r>
                <a:rPr lang="en-US" sz="2000" b="1" u="sng" dirty="0">
                  <a:solidFill>
                    <a:srgbClr val="39393B"/>
                  </a:solidFill>
                  <a:latin typeface="Trebuchet MS" panose="020B0603020202020204"/>
                  <a:cs typeface="+mn-cs"/>
                </a:rPr>
                <a:t>Security rule</a:t>
              </a:r>
              <a:r>
                <a:rPr lang="en-US" b="1" dirty="0">
                  <a:solidFill>
                    <a:srgbClr val="39393B"/>
                  </a:solidFill>
                  <a:latin typeface="Trebuchet MS" panose="020B0603020202020204"/>
                  <a:cs typeface="+mn-cs"/>
                </a:rPr>
                <a:t>: the conditions granted are "hard coded" in the "smart contracts": not possible to update them afterwards.</a:t>
              </a:r>
              <a:endParaRPr lang="fr-FR" b="1" dirty="0">
                <a:solidFill>
                  <a:srgbClr val="39393B"/>
                </a:solidFill>
                <a:latin typeface="Trebuchet MS" panose="020B0603020202020204"/>
                <a:cs typeface="+mn-cs"/>
              </a:endParaRPr>
            </a:p>
          </p:txBody>
        </p:sp>
        <p:sp>
          <p:nvSpPr>
            <p:cNvPr id="31" name="Heptagon 30">
              <a:extLst>
                <a:ext uri="{FF2B5EF4-FFF2-40B4-BE49-F238E27FC236}">
                  <a16:creationId xmlns:a16="http://schemas.microsoft.com/office/drawing/2014/main" id="{EFDA42DB-6B2E-C543-86F5-0496A96375BF}"/>
                </a:ext>
              </a:extLst>
            </p:cNvPr>
            <p:cNvSpPr/>
            <p:nvPr/>
          </p:nvSpPr>
          <p:spPr>
            <a:xfrm>
              <a:off x="3016334" y="975018"/>
              <a:ext cx="784833" cy="684737"/>
            </a:xfrm>
            <a:prstGeom prst="heptagon">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r>
                <a:rPr lang="fr-FR" sz="2400" dirty="0">
                  <a:solidFill>
                    <a:srgbClr val="FFFFFF"/>
                  </a:solidFill>
                  <a:latin typeface="Trebuchet MS" panose="020B0603020202020204"/>
                </a:rPr>
                <a:t>2</a:t>
              </a:r>
            </a:p>
          </p:txBody>
        </p:sp>
      </p:grpSp>
      <p:grpSp>
        <p:nvGrpSpPr>
          <p:cNvPr id="28" name="Groupe 27"/>
          <p:cNvGrpSpPr/>
          <p:nvPr/>
        </p:nvGrpSpPr>
        <p:grpSpPr>
          <a:xfrm>
            <a:off x="5818934" y="847926"/>
            <a:ext cx="3105098" cy="5861690"/>
            <a:chOff x="5818140" y="890318"/>
            <a:chExt cx="3105098" cy="5861690"/>
          </a:xfrm>
        </p:grpSpPr>
        <p:sp>
          <p:nvSpPr>
            <p:cNvPr id="36" name="Rectangle 35">
              <a:extLst>
                <a:ext uri="{FF2B5EF4-FFF2-40B4-BE49-F238E27FC236}">
                  <a16:creationId xmlns:a16="http://schemas.microsoft.com/office/drawing/2014/main" id="{5101C01A-C637-024D-9CBF-2C4B58286F33}"/>
                </a:ext>
              </a:extLst>
            </p:cNvPr>
            <p:cNvSpPr/>
            <p:nvPr/>
          </p:nvSpPr>
          <p:spPr>
            <a:xfrm>
              <a:off x="6018075" y="1127157"/>
              <a:ext cx="2846821" cy="5624851"/>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sp>
          <p:nvSpPr>
            <p:cNvPr id="29" name="ZoneTexte 28"/>
            <p:cNvSpPr txBox="1"/>
            <p:nvPr/>
          </p:nvSpPr>
          <p:spPr>
            <a:xfrm>
              <a:off x="6649361" y="1139851"/>
              <a:ext cx="2273877" cy="1015663"/>
            </a:xfrm>
            <a:prstGeom prst="rect">
              <a:avLst/>
            </a:prstGeom>
            <a:noFill/>
          </p:spPr>
          <p:txBody>
            <a:bodyPr wrap="square" rtlCol="0">
              <a:spAutoFit/>
            </a:bodyPr>
            <a:lstStyle>
              <a:defPPr>
                <a:defRPr lang="en-US"/>
              </a:defPPr>
              <a:lvl1pPr>
                <a:defRPr sz="2000" b="1"/>
              </a:lvl1pPr>
            </a:lstStyle>
            <a:p>
              <a:pPr defTabSz="1219170" eaLnBrk="1" fontAlgn="auto" hangingPunct="1">
                <a:spcBef>
                  <a:spcPts val="0"/>
                </a:spcBef>
                <a:spcAft>
                  <a:spcPts val="0"/>
                </a:spcAft>
              </a:pPr>
              <a:r>
                <a:rPr lang="fr-FR" dirty="0" err="1">
                  <a:solidFill>
                    <a:srgbClr val="39393B"/>
                  </a:solidFill>
                  <a:latin typeface="Trebuchet MS" panose="020B0603020202020204"/>
                  <a:cs typeface="+mn-cs"/>
                </a:rPr>
                <a:t>Deployment</a:t>
              </a:r>
              <a:r>
                <a:rPr lang="fr-FR" dirty="0">
                  <a:solidFill>
                    <a:srgbClr val="39393B"/>
                  </a:solidFill>
                  <a:latin typeface="Trebuchet MS" panose="020B0603020202020204"/>
                  <a:cs typeface="+mn-cs"/>
                </a:rPr>
                <a:t> </a:t>
              </a:r>
              <a:r>
                <a:rPr lang="fr-FR" dirty="0" err="1">
                  <a:solidFill>
                    <a:srgbClr val="39393B"/>
                  </a:solidFill>
                  <a:latin typeface="Trebuchet MS" panose="020B0603020202020204"/>
                  <a:cs typeface="+mn-cs"/>
                </a:rPr>
                <a:t>into</a:t>
              </a:r>
              <a:r>
                <a:rPr lang="fr-FR" dirty="0">
                  <a:solidFill>
                    <a:srgbClr val="39393B"/>
                  </a:solidFill>
                  <a:latin typeface="Trebuchet MS" panose="020B0603020202020204"/>
                  <a:cs typeface="+mn-cs"/>
                </a:rPr>
                <a:t> the </a:t>
              </a:r>
              <a:r>
                <a:rPr lang="fr-FR" dirty="0" err="1">
                  <a:solidFill>
                    <a:srgbClr val="39393B"/>
                  </a:solidFill>
                  <a:latin typeface="Trebuchet MS" panose="020B0603020202020204"/>
                  <a:cs typeface="+mn-cs"/>
                </a:rPr>
                <a:t>blockchain</a:t>
              </a:r>
              <a:endParaRPr lang="fr-FR" dirty="0">
                <a:solidFill>
                  <a:srgbClr val="39393B"/>
                </a:solidFill>
                <a:latin typeface="Trebuchet MS" panose="020B0603020202020204"/>
                <a:cs typeface="+mn-cs"/>
              </a:endParaRPr>
            </a:p>
            <a:p>
              <a:pPr defTabSz="1219170" eaLnBrk="1" fontAlgn="auto" hangingPunct="1">
                <a:spcBef>
                  <a:spcPts val="0"/>
                </a:spcBef>
                <a:spcAft>
                  <a:spcPts val="0"/>
                </a:spcAft>
              </a:pPr>
              <a:r>
                <a:rPr lang="en-US" dirty="0">
                  <a:solidFill>
                    <a:srgbClr val="39393B"/>
                  </a:solidFill>
                  <a:latin typeface="Trebuchet MS" panose="020B0603020202020204"/>
                  <a:cs typeface="+mn-cs"/>
                </a:rPr>
                <a:t>system</a:t>
              </a:r>
              <a:endParaRPr lang="fr-FR" dirty="0">
                <a:solidFill>
                  <a:srgbClr val="39393B"/>
                </a:solidFill>
                <a:latin typeface="Trebuchet MS" panose="020B0603020202020204"/>
                <a:cs typeface="+mn-cs"/>
              </a:endParaRPr>
            </a:p>
          </p:txBody>
        </p:sp>
        <p:sp>
          <p:nvSpPr>
            <p:cNvPr id="39" name="Heptagon 38">
              <a:extLst>
                <a:ext uri="{FF2B5EF4-FFF2-40B4-BE49-F238E27FC236}">
                  <a16:creationId xmlns:a16="http://schemas.microsoft.com/office/drawing/2014/main" id="{58860057-CBA7-FA43-93A9-AFF0FEC8F094}"/>
                </a:ext>
              </a:extLst>
            </p:cNvPr>
            <p:cNvSpPr/>
            <p:nvPr/>
          </p:nvSpPr>
          <p:spPr>
            <a:xfrm>
              <a:off x="5934825" y="890318"/>
              <a:ext cx="784833" cy="730117"/>
            </a:xfrm>
            <a:prstGeom prst="heptagon">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r>
                <a:rPr lang="fr-FR" sz="2400" dirty="0">
                  <a:solidFill>
                    <a:srgbClr val="FFFFFF"/>
                  </a:solidFill>
                  <a:latin typeface="Trebuchet MS" panose="020B0603020202020204"/>
                </a:rPr>
                <a:t>3</a:t>
              </a:r>
            </a:p>
          </p:txBody>
        </p:sp>
        <p:pic>
          <p:nvPicPr>
            <p:cNvPr id="45" name="Picture 44">
              <a:extLst>
                <a:ext uri="{FF2B5EF4-FFF2-40B4-BE49-F238E27FC236}">
                  <a16:creationId xmlns:a16="http://schemas.microsoft.com/office/drawing/2014/main" id="{A3E2BB92-82B9-B749-830A-8C890FA3F6E6}"/>
                </a:ext>
              </a:extLst>
            </p:cNvPr>
            <p:cNvPicPr>
              <a:picLocks noChangeAspect="1"/>
            </p:cNvPicPr>
            <p:nvPr/>
          </p:nvPicPr>
          <p:blipFill rotWithShape="1">
            <a:blip r:embed="rId5">
              <a:extLst>
                <a:ext uri="{28A0092B-C50C-407E-A947-70E740481C1C}">
                  <a14:useLocalDpi xmlns:a14="http://schemas.microsoft.com/office/drawing/2010/main" val="0"/>
                </a:ext>
              </a:extLst>
            </a:blip>
            <a:srcRect r="53120" b="68753"/>
            <a:stretch/>
          </p:blipFill>
          <p:spPr>
            <a:xfrm>
              <a:off x="5818140" y="4570069"/>
              <a:ext cx="3013321" cy="1826836"/>
            </a:xfrm>
            <a:prstGeom prst="rect">
              <a:avLst/>
            </a:prstGeom>
          </p:spPr>
        </p:pic>
        <p:pic>
          <p:nvPicPr>
            <p:cNvPr id="48" name="Picture 47">
              <a:extLst>
                <a:ext uri="{FF2B5EF4-FFF2-40B4-BE49-F238E27FC236}">
                  <a16:creationId xmlns:a16="http://schemas.microsoft.com/office/drawing/2014/main" id="{E120FE35-AB49-EE4C-9561-BDEABFC5C4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6262" y="2984645"/>
              <a:ext cx="2714942" cy="541667"/>
            </a:xfrm>
            <a:prstGeom prst="rect">
              <a:avLst/>
            </a:prstGeom>
          </p:spPr>
        </p:pic>
        <p:sp>
          <p:nvSpPr>
            <p:cNvPr id="50" name="TextBox 49">
              <a:extLst>
                <a:ext uri="{FF2B5EF4-FFF2-40B4-BE49-F238E27FC236}">
                  <a16:creationId xmlns:a16="http://schemas.microsoft.com/office/drawing/2014/main" id="{4A215DE8-370F-7049-A35B-5D601C9B7F82}"/>
                </a:ext>
              </a:extLst>
            </p:cNvPr>
            <p:cNvSpPr txBox="1"/>
            <p:nvPr/>
          </p:nvSpPr>
          <p:spPr>
            <a:xfrm>
              <a:off x="6018074" y="2255128"/>
              <a:ext cx="2846822" cy="738664"/>
            </a:xfrm>
            <a:prstGeom prst="rect">
              <a:avLst/>
            </a:prstGeom>
            <a:noFill/>
          </p:spPr>
          <p:txBody>
            <a:bodyPr wrap="square" rtlCol="0">
              <a:spAutoFit/>
            </a:bodyPr>
            <a:lstStyle/>
            <a:p>
              <a:pPr algn="ctr" defTabSz="1219170" eaLnBrk="1" fontAlgn="auto" hangingPunct="1">
                <a:spcBef>
                  <a:spcPts val="0"/>
                </a:spcBef>
                <a:spcAft>
                  <a:spcPts val="0"/>
                </a:spcAft>
              </a:pPr>
              <a:r>
                <a:rPr lang="fr-FR" sz="1400" b="1" dirty="0" err="1">
                  <a:solidFill>
                    <a:srgbClr val="39393B"/>
                  </a:solidFill>
                  <a:latin typeface="Trebuchet MS" panose="020B0603020202020204"/>
                  <a:cs typeface="+mn-cs"/>
                </a:rPr>
                <a:t>Generation</a:t>
              </a:r>
              <a:r>
                <a:rPr lang="fr-FR" sz="1400" b="1" dirty="0">
                  <a:solidFill>
                    <a:srgbClr val="39393B"/>
                  </a:solidFill>
                  <a:latin typeface="Trebuchet MS" panose="020B0603020202020204"/>
                  <a:cs typeface="+mn-cs"/>
                </a:rPr>
                <a:t> of </a:t>
              </a:r>
              <a:r>
                <a:rPr lang="fr-FR" sz="1400" b="1" dirty="0" err="1">
                  <a:solidFill>
                    <a:srgbClr val="39393B"/>
                  </a:solidFill>
                  <a:latin typeface="Trebuchet MS" panose="020B0603020202020204"/>
                  <a:cs typeface="+mn-cs"/>
                </a:rPr>
                <a:t>blockchain</a:t>
              </a:r>
              <a:r>
                <a:rPr lang="fr-FR" sz="1400" b="1" dirty="0">
                  <a:solidFill>
                    <a:srgbClr val="39393B"/>
                  </a:solidFill>
                  <a:latin typeface="Trebuchet MS" panose="020B0603020202020204"/>
                  <a:cs typeface="+mn-cs"/>
                </a:rPr>
                <a:t> adresses (</a:t>
              </a:r>
              <a:r>
                <a:rPr lang="fr-FR" sz="1400" b="1" dirty="0" err="1">
                  <a:solidFill>
                    <a:srgbClr val="39393B"/>
                  </a:solidFill>
                  <a:latin typeface="Trebuchet MS" panose="020B0603020202020204"/>
                  <a:cs typeface="+mn-cs"/>
                </a:rPr>
                <a:t>IDs</a:t>
              </a:r>
              <a:r>
                <a:rPr lang="fr-FR" sz="1400" b="1" dirty="0">
                  <a:solidFill>
                    <a:srgbClr val="39393B"/>
                  </a:solidFill>
                  <a:latin typeface="Trebuchet MS" panose="020B0603020202020204"/>
                  <a:cs typeface="+mn-cs"/>
                </a:rPr>
                <a:t>)</a:t>
              </a:r>
            </a:p>
            <a:p>
              <a:pPr algn="ctr" defTabSz="1219170" eaLnBrk="1" fontAlgn="auto" hangingPunct="1">
                <a:spcBef>
                  <a:spcPts val="0"/>
                </a:spcBef>
                <a:spcAft>
                  <a:spcPts val="0"/>
                </a:spcAft>
              </a:pPr>
              <a:r>
                <a:rPr lang="fr-FR" sz="1400" b="1" dirty="0">
                  <a:solidFill>
                    <a:srgbClr val="39393B"/>
                  </a:solidFill>
                  <a:latin typeface="Trebuchet MS" panose="020B0603020202020204"/>
                  <a:cs typeface="+mn-cs"/>
                </a:rPr>
                <a:t>(Client, Veolia, </a:t>
              </a:r>
              <a:r>
                <a:rPr lang="fr-FR" sz="1400" b="1" dirty="0" err="1">
                  <a:solidFill>
                    <a:srgbClr val="39393B"/>
                  </a:solidFill>
                  <a:latin typeface="Trebuchet MS" panose="020B0603020202020204"/>
                  <a:cs typeface="+mn-cs"/>
                </a:rPr>
                <a:t>Meteo</a:t>
              </a:r>
              <a:r>
                <a:rPr lang="fr-FR" sz="1400" b="1" dirty="0">
                  <a:solidFill>
                    <a:srgbClr val="39393B"/>
                  </a:solidFill>
                  <a:latin typeface="Trebuchet MS" panose="020B0603020202020204"/>
                  <a:cs typeface="+mn-cs"/>
                </a:rPr>
                <a:t> France)</a:t>
              </a:r>
            </a:p>
          </p:txBody>
        </p:sp>
        <p:sp>
          <p:nvSpPr>
            <p:cNvPr id="52" name="TextBox 51">
              <a:extLst>
                <a:ext uri="{FF2B5EF4-FFF2-40B4-BE49-F238E27FC236}">
                  <a16:creationId xmlns:a16="http://schemas.microsoft.com/office/drawing/2014/main" id="{EE83ACF4-2B2C-E340-AA84-190A279B2321}"/>
                </a:ext>
              </a:extLst>
            </p:cNvPr>
            <p:cNvSpPr txBox="1"/>
            <p:nvPr/>
          </p:nvSpPr>
          <p:spPr>
            <a:xfrm>
              <a:off x="5968655" y="3696002"/>
              <a:ext cx="2942216" cy="523220"/>
            </a:xfrm>
            <a:prstGeom prst="rect">
              <a:avLst/>
            </a:prstGeom>
            <a:noFill/>
          </p:spPr>
          <p:txBody>
            <a:bodyPr wrap="square" rtlCol="0">
              <a:spAutoFit/>
            </a:bodyPr>
            <a:lstStyle/>
            <a:p>
              <a:pPr algn="ctr" defTabSz="1219170" eaLnBrk="1" fontAlgn="auto" hangingPunct="1">
                <a:spcBef>
                  <a:spcPts val="0"/>
                </a:spcBef>
                <a:spcAft>
                  <a:spcPts val="0"/>
                </a:spcAft>
              </a:pPr>
              <a:r>
                <a:rPr lang="fr-FR" sz="1400" b="1" dirty="0" err="1">
                  <a:solidFill>
                    <a:srgbClr val="39393B"/>
                  </a:solidFill>
                  <a:latin typeface="Trebuchet MS" panose="020B0603020202020204"/>
                  <a:cs typeface="+mn-cs"/>
                </a:rPr>
                <a:t>Generation</a:t>
              </a:r>
              <a:r>
                <a:rPr lang="fr-FR" sz="1400" b="1" dirty="0">
                  <a:solidFill>
                    <a:srgbClr val="39393B"/>
                  </a:solidFill>
                  <a:latin typeface="Trebuchet MS" panose="020B0603020202020204"/>
                  <a:cs typeface="+mn-cs"/>
                </a:rPr>
                <a:t> of smart </a:t>
              </a:r>
              <a:r>
                <a:rPr lang="fr-FR" sz="1400" b="1" dirty="0" err="1">
                  <a:solidFill>
                    <a:srgbClr val="39393B"/>
                  </a:solidFill>
                  <a:latin typeface="Trebuchet MS" panose="020B0603020202020204"/>
                  <a:cs typeface="+mn-cs"/>
                </a:rPr>
                <a:t>contract</a:t>
              </a:r>
              <a:r>
                <a:rPr lang="fr-FR" sz="1400" b="1" dirty="0">
                  <a:solidFill>
                    <a:srgbClr val="39393B"/>
                  </a:solidFill>
                  <a:latin typeface="Trebuchet MS" panose="020B0603020202020204"/>
                  <a:cs typeface="+mn-cs"/>
                </a:rPr>
                <a:t> adresses (ID)</a:t>
              </a:r>
            </a:p>
          </p:txBody>
        </p:sp>
        <p:pic>
          <p:nvPicPr>
            <p:cNvPr id="55" name="Picture 54">
              <a:extLst>
                <a:ext uri="{FF2B5EF4-FFF2-40B4-BE49-F238E27FC236}">
                  <a16:creationId xmlns:a16="http://schemas.microsoft.com/office/drawing/2014/main" id="{4364315B-E84F-834C-B2A0-7C0E5B3E4E73}"/>
                </a:ext>
              </a:extLst>
            </p:cNvPr>
            <p:cNvPicPr>
              <a:picLocks noChangeAspect="1"/>
            </p:cNvPicPr>
            <p:nvPr/>
          </p:nvPicPr>
          <p:blipFill rotWithShape="1">
            <a:blip r:embed="rId7">
              <a:extLst>
                <a:ext uri="{28A0092B-C50C-407E-A947-70E740481C1C}">
                  <a14:useLocalDpi xmlns:a14="http://schemas.microsoft.com/office/drawing/2010/main" val="0"/>
                </a:ext>
              </a:extLst>
            </a:blip>
            <a:srcRect r="12556" b="-963"/>
            <a:stretch/>
          </p:blipFill>
          <p:spPr>
            <a:xfrm>
              <a:off x="6062376" y="4225338"/>
              <a:ext cx="2728828" cy="634256"/>
            </a:xfrm>
            <a:prstGeom prst="rect">
              <a:avLst/>
            </a:prstGeom>
          </p:spPr>
        </p:pic>
      </p:grpSp>
      <p:grpSp>
        <p:nvGrpSpPr>
          <p:cNvPr id="32" name="Groupe 31"/>
          <p:cNvGrpSpPr/>
          <p:nvPr/>
        </p:nvGrpSpPr>
        <p:grpSpPr>
          <a:xfrm>
            <a:off x="8688993" y="800214"/>
            <a:ext cx="3140204" cy="5901256"/>
            <a:chOff x="8688199" y="842606"/>
            <a:chExt cx="3140204" cy="5901256"/>
          </a:xfrm>
        </p:grpSpPr>
        <p:sp>
          <p:nvSpPr>
            <p:cNvPr id="37" name="Rectangle 36">
              <a:extLst>
                <a:ext uri="{FF2B5EF4-FFF2-40B4-BE49-F238E27FC236}">
                  <a16:creationId xmlns:a16="http://schemas.microsoft.com/office/drawing/2014/main" id="{AB9B24B8-7188-9F46-B9D9-B51F48D7F79A}"/>
                </a:ext>
              </a:extLst>
            </p:cNvPr>
            <p:cNvSpPr/>
            <p:nvPr/>
          </p:nvSpPr>
          <p:spPr>
            <a:xfrm>
              <a:off x="8981581" y="1109439"/>
              <a:ext cx="2846821" cy="5624851"/>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grpSp>
          <p:nvGrpSpPr>
            <p:cNvPr id="56" name="Group 55">
              <a:extLst>
                <a:ext uri="{FF2B5EF4-FFF2-40B4-BE49-F238E27FC236}">
                  <a16:creationId xmlns:a16="http://schemas.microsoft.com/office/drawing/2014/main" id="{61AE2FA3-26A1-6047-B738-9D6625EF46FC}"/>
                </a:ext>
              </a:extLst>
            </p:cNvPr>
            <p:cNvGrpSpPr/>
            <p:nvPr/>
          </p:nvGrpSpPr>
          <p:grpSpPr>
            <a:xfrm>
              <a:off x="9064696" y="2992522"/>
              <a:ext cx="2617940" cy="2557371"/>
              <a:chOff x="9178340" y="2242415"/>
              <a:chExt cx="2617940" cy="2557371"/>
            </a:xfrm>
          </p:grpSpPr>
          <p:pic>
            <p:nvPicPr>
              <p:cNvPr id="12" name="Picture 2"/>
              <p:cNvPicPr/>
              <p:nvPr/>
            </p:nvPicPr>
            <p:blipFill rotWithShape="1">
              <a:blip r:embed="rId8"/>
              <a:srcRect l="25459"/>
              <a:stretch/>
            </p:blipFill>
            <p:spPr>
              <a:xfrm>
                <a:off x="9178340" y="2242415"/>
                <a:ext cx="2617940" cy="2557371"/>
              </a:xfrm>
              <a:prstGeom prst="rect">
                <a:avLst/>
              </a:prstGeom>
              <a:ln>
                <a:noFill/>
              </a:ln>
            </p:spPr>
          </p:pic>
          <p:pic>
            <p:nvPicPr>
              <p:cNvPr id="13" name="Picture 13"/>
              <p:cNvPicPr/>
              <p:nvPr/>
            </p:nvPicPr>
            <p:blipFill>
              <a:blip r:embed="rId4"/>
              <a:stretch>
                <a:fillRect/>
              </a:stretch>
            </p:blipFill>
            <p:spPr>
              <a:xfrm>
                <a:off x="10989755" y="2844166"/>
                <a:ext cx="171876" cy="231292"/>
              </a:xfrm>
              <a:prstGeom prst="rect">
                <a:avLst/>
              </a:prstGeom>
              <a:ln>
                <a:noFill/>
              </a:ln>
            </p:spPr>
          </p:pic>
          <p:pic>
            <p:nvPicPr>
              <p:cNvPr id="14" name="Picture 13"/>
              <p:cNvPicPr/>
              <p:nvPr/>
            </p:nvPicPr>
            <p:blipFill>
              <a:blip r:embed="rId4"/>
              <a:stretch>
                <a:fillRect/>
              </a:stretch>
            </p:blipFill>
            <p:spPr>
              <a:xfrm>
                <a:off x="10635101" y="2487891"/>
                <a:ext cx="164926" cy="221402"/>
              </a:xfrm>
              <a:prstGeom prst="rect">
                <a:avLst/>
              </a:prstGeom>
              <a:ln>
                <a:noFill/>
              </a:ln>
            </p:spPr>
          </p:pic>
          <p:pic>
            <p:nvPicPr>
              <p:cNvPr id="15" name="Picture 13"/>
              <p:cNvPicPr/>
              <p:nvPr/>
            </p:nvPicPr>
            <p:blipFill>
              <a:blip r:embed="rId4"/>
              <a:stretch>
                <a:fillRect/>
              </a:stretch>
            </p:blipFill>
            <p:spPr>
              <a:xfrm>
                <a:off x="10516217" y="3529403"/>
                <a:ext cx="171876" cy="231292"/>
              </a:xfrm>
              <a:prstGeom prst="rect">
                <a:avLst/>
              </a:prstGeom>
              <a:ln>
                <a:noFill/>
              </a:ln>
            </p:spPr>
          </p:pic>
          <p:pic>
            <p:nvPicPr>
              <p:cNvPr id="16" name="Picture 13"/>
              <p:cNvPicPr/>
              <p:nvPr/>
            </p:nvPicPr>
            <p:blipFill>
              <a:blip r:embed="rId4"/>
              <a:stretch>
                <a:fillRect/>
              </a:stretch>
            </p:blipFill>
            <p:spPr>
              <a:xfrm>
                <a:off x="9784820" y="2551643"/>
                <a:ext cx="164926" cy="221402"/>
              </a:xfrm>
              <a:prstGeom prst="rect">
                <a:avLst/>
              </a:prstGeom>
              <a:ln>
                <a:noFill/>
              </a:ln>
            </p:spPr>
          </p:pic>
          <p:pic>
            <p:nvPicPr>
              <p:cNvPr id="17" name="Picture 13"/>
              <p:cNvPicPr/>
              <p:nvPr/>
            </p:nvPicPr>
            <p:blipFill>
              <a:blip r:embed="rId4"/>
              <a:stretch>
                <a:fillRect/>
              </a:stretch>
            </p:blipFill>
            <p:spPr>
              <a:xfrm>
                <a:off x="9867283" y="3628014"/>
                <a:ext cx="171876" cy="231292"/>
              </a:xfrm>
              <a:prstGeom prst="rect">
                <a:avLst/>
              </a:prstGeom>
              <a:ln>
                <a:noFill/>
              </a:ln>
            </p:spPr>
          </p:pic>
          <p:pic>
            <p:nvPicPr>
              <p:cNvPr id="19" name="Picture 13"/>
              <p:cNvPicPr/>
              <p:nvPr/>
            </p:nvPicPr>
            <p:blipFill>
              <a:blip r:embed="rId4"/>
              <a:stretch>
                <a:fillRect/>
              </a:stretch>
            </p:blipFill>
            <p:spPr>
              <a:xfrm>
                <a:off x="9493627" y="3222918"/>
                <a:ext cx="171876" cy="231292"/>
              </a:xfrm>
              <a:prstGeom prst="rect">
                <a:avLst/>
              </a:prstGeom>
              <a:ln>
                <a:noFill/>
              </a:ln>
            </p:spPr>
          </p:pic>
        </p:grpSp>
        <p:sp>
          <p:nvSpPr>
            <p:cNvPr id="57" name="Heptagon 56">
              <a:extLst>
                <a:ext uri="{FF2B5EF4-FFF2-40B4-BE49-F238E27FC236}">
                  <a16:creationId xmlns:a16="http://schemas.microsoft.com/office/drawing/2014/main" id="{705D0B4D-146A-0E4F-BE00-ED2D443C69F3}"/>
                </a:ext>
              </a:extLst>
            </p:cNvPr>
            <p:cNvSpPr/>
            <p:nvPr/>
          </p:nvSpPr>
          <p:spPr>
            <a:xfrm>
              <a:off x="8688199" y="842606"/>
              <a:ext cx="784833" cy="730117"/>
            </a:xfrm>
            <a:prstGeom prst="heptagon">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r>
                <a:rPr lang="fr-FR" sz="2400" dirty="0">
                  <a:solidFill>
                    <a:srgbClr val="FFFFFF"/>
                  </a:solidFill>
                  <a:latin typeface="Trebuchet MS" panose="020B0603020202020204"/>
                </a:rPr>
                <a:t>4</a:t>
              </a:r>
            </a:p>
          </p:txBody>
        </p:sp>
        <p:sp>
          <p:nvSpPr>
            <p:cNvPr id="58" name="ZoneTexte 28">
              <a:extLst>
                <a:ext uri="{FF2B5EF4-FFF2-40B4-BE49-F238E27FC236}">
                  <a16:creationId xmlns:a16="http://schemas.microsoft.com/office/drawing/2014/main" id="{AFA1C920-9076-F747-BC43-9E6EAB3A8F77}"/>
                </a:ext>
              </a:extLst>
            </p:cNvPr>
            <p:cNvSpPr txBox="1"/>
            <p:nvPr/>
          </p:nvSpPr>
          <p:spPr>
            <a:xfrm>
              <a:off x="9379983" y="1108607"/>
              <a:ext cx="2448420" cy="1015663"/>
            </a:xfrm>
            <a:prstGeom prst="rect">
              <a:avLst/>
            </a:prstGeom>
            <a:noFill/>
          </p:spPr>
          <p:txBody>
            <a:bodyPr wrap="square" rtlCol="0">
              <a:spAutoFit/>
            </a:bodyPr>
            <a:lstStyle>
              <a:defPPr>
                <a:defRPr lang="en-US"/>
              </a:defPPr>
              <a:lvl1pPr>
                <a:defRPr sz="2000" b="1"/>
              </a:lvl1pPr>
            </a:lstStyle>
            <a:p>
              <a:pPr defTabSz="1219170" eaLnBrk="1" fontAlgn="auto" hangingPunct="1">
                <a:spcBef>
                  <a:spcPts val="0"/>
                </a:spcBef>
                <a:spcAft>
                  <a:spcPts val="0"/>
                </a:spcAft>
              </a:pPr>
              <a:r>
                <a:rPr lang="fr-FR" dirty="0" err="1">
                  <a:solidFill>
                    <a:srgbClr val="39393B"/>
                  </a:solidFill>
                  <a:latin typeface="Trebuchet MS" panose="020B0603020202020204"/>
                  <a:cs typeface="+mn-cs"/>
                </a:rPr>
                <a:t>Execution</a:t>
              </a:r>
              <a:r>
                <a:rPr lang="fr-FR" dirty="0">
                  <a:solidFill>
                    <a:srgbClr val="39393B"/>
                  </a:solidFill>
                  <a:latin typeface="Trebuchet MS" panose="020B0603020202020204"/>
                  <a:cs typeface="+mn-cs"/>
                </a:rPr>
                <a:t> in the </a:t>
              </a:r>
              <a:r>
                <a:rPr lang="fr-FR" dirty="0" err="1">
                  <a:solidFill>
                    <a:srgbClr val="39393B"/>
                  </a:solidFill>
                  <a:latin typeface="Trebuchet MS" panose="020B0603020202020204"/>
                  <a:cs typeface="+mn-cs"/>
                </a:rPr>
                <a:t>blockchain</a:t>
              </a:r>
              <a:endParaRPr lang="fr-FR" dirty="0">
                <a:solidFill>
                  <a:srgbClr val="39393B"/>
                </a:solidFill>
                <a:latin typeface="Trebuchet MS" panose="020B0603020202020204"/>
                <a:cs typeface="+mn-cs"/>
              </a:endParaRPr>
            </a:p>
            <a:p>
              <a:pPr defTabSz="1219170" eaLnBrk="1" fontAlgn="auto" hangingPunct="1">
                <a:spcBef>
                  <a:spcPts val="0"/>
                </a:spcBef>
                <a:spcAft>
                  <a:spcPts val="0"/>
                </a:spcAft>
              </a:pPr>
              <a:endParaRPr lang="fr-FR" dirty="0">
                <a:solidFill>
                  <a:srgbClr val="39393B"/>
                </a:solidFill>
                <a:latin typeface="Trebuchet MS" panose="020B0603020202020204"/>
                <a:cs typeface="+mn-cs"/>
              </a:endParaRPr>
            </a:p>
          </p:txBody>
        </p:sp>
        <p:sp>
          <p:nvSpPr>
            <p:cNvPr id="59" name="ZoneTexte 25">
              <a:extLst>
                <a:ext uri="{FF2B5EF4-FFF2-40B4-BE49-F238E27FC236}">
                  <a16:creationId xmlns:a16="http://schemas.microsoft.com/office/drawing/2014/main" id="{1714C1B3-879E-1A49-ADB2-B6B829AD2708}"/>
                </a:ext>
              </a:extLst>
            </p:cNvPr>
            <p:cNvSpPr txBox="1"/>
            <p:nvPr/>
          </p:nvSpPr>
          <p:spPr>
            <a:xfrm>
              <a:off x="8978869" y="2154775"/>
              <a:ext cx="2849533" cy="830997"/>
            </a:xfrm>
            <a:prstGeom prst="rect">
              <a:avLst/>
            </a:prstGeom>
            <a:noFill/>
          </p:spPr>
          <p:txBody>
            <a:bodyPr wrap="square" rtlCol="0">
              <a:spAutoFit/>
            </a:bodyPr>
            <a:lstStyle/>
            <a:p>
              <a:pPr algn="ctr" defTabSz="1219170" eaLnBrk="1" fontAlgn="auto" hangingPunct="1">
                <a:spcBef>
                  <a:spcPts val="0"/>
                </a:spcBef>
                <a:spcAft>
                  <a:spcPts val="0"/>
                </a:spcAft>
              </a:pPr>
              <a:r>
                <a:rPr lang="en-US" sz="1600" b="1" dirty="0">
                  <a:solidFill>
                    <a:srgbClr val="39393B"/>
                  </a:solidFill>
                  <a:latin typeface="Trebuchet MS" panose="020B0603020202020204"/>
                  <a:cs typeface="+mn-cs"/>
                </a:rPr>
                <a:t>The "smart contract" is executed only if it is called via its address.</a:t>
              </a:r>
              <a:endParaRPr lang="fr-FR" sz="1600" b="1" dirty="0">
                <a:solidFill>
                  <a:srgbClr val="39393B"/>
                </a:solidFill>
                <a:latin typeface="Trebuchet MS" panose="020B0603020202020204"/>
                <a:cs typeface="+mn-cs"/>
              </a:endParaRPr>
            </a:p>
          </p:txBody>
        </p:sp>
        <p:sp>
          <p:nvSpPr>
            <p:cNvPr id="60" name="ZoneTexte 25">
              <a:extLst>
                <a:ext uri="{FF2B5EF4-FFF2-40B4-BE49-F238E27FC236}">
                  <a16:creationId xmlns:a16="http://schemas.microsoft.com/office/drawing/2014/main" id="{54C4AB26-08E6-CB46-A1A3-7EAE92FA08CE}"/>
                </a:ext>
              </a:extLst>
            </p:cNvPr>
            <p:cNvSpPr txBox="1"/>
            <p:nvPr/>
          </p:nvSpPr>
          <p:spPr>
            <a:xfrm>
              <a:off x="8978869" y="5666644"/>
              <a:ext cx="2849533" cy="1077218"/>
            </a:xfrm>
            <a:prstGeom prst="rect">
              <a:avLst/>
            </a:prstGeom>
            <a:noFill/>
          </p:spPr>
          <p:txBody>
            <a:bodyPr wrap="square" rtlCol="0">
              <a:spAutoFit/>
            </a:bodyPr>
            <a:lstStyle/>
            <a:p>
              <a:pPr algn="ctr" defTabSz="1219170" eaLnBrk="1" fontAlgn="auto" hangingPunct="1">
                <a:spcBef>
                  <a:spcPts val="0"/>
                </a:spcBef>
                <a:spcAft>
                  <a:spcPts val="0"/>
                </a:spcAft>
              </a:pPr>
              <a:r>
                <a:rPr lang="en-US" sz="1600" b="1" dirty="0">
                  <a:solidFill>
                    <a:srgbClr val="39393B"/>
                  </a:solidFill>
                  <a:latin typeface="Trebuchet MS" panose="020B0603020202020204"/>
                  <a:cs typeface="+mn-cs"/>
                </a:rPr>
                <a:t>If the contract changes (step 1), a new smart contract shall be rolled out (step 2).</a:t>
              </a:r>
              <a:endParaRPr lang="fr-FR" sz="1600" b="1" dirty="0">
                <a:solidFill>
                  <a:srgbClr val="39393B"/>
                </a:solidFill>
                <a:latin typeface="Trebuchet MS" panose="020B0603020202020204"/>
                <a:cs typeface="+mn-cs"/>
              </a:endParaRPr>
            </a:p>
          </p:txBody>
        </p:sp>
      </p:grpSp>
      <p:grpSp>
        <p:nvGrpSpPr>
          <p:cNvPr id="9" name="Groupe 8"/>
          <p:cNvGrpSpPr/>
          <p:nvPr/>
        </p:nvGrpSpPr>
        <p:grpSpPr>
          <a:xfrm>
            <a:off x="2652154" y="2509266"/>
            <a:ext cx="2196068" cy="1919531"/>
            <a:chOff x="2651360" y="2551657"/>
            <a:chExt cx="2196068" cy="1919531"/>
          </a:xfrm>
        </p:grpSpPr>
        <p:cxnSp>
          <p:nvCxnSpPr>
            <p:cNvPr id="11" name="Straight Arrow Connector 10">
              <a:extLst>
                <a:ext uri="{FF2B5EF4-FFF2-40B4-BE49-F238E27FC236}">
                  <a16:creationId xmlns:a16="http://schemas.microsoft.com/office/drawing/2014/main" id="{05770E43-0F53-4C43-998D-0A494971F597}"/>
                </a:ext>
              </a:extLst>
            </p:cNvPr>
            <p:cNvCxnSpPr>
              <a:cxnSpLocks/>
            </p:cNvCxnSpPr>
            <p:nvPr/>
          </p:nvCxnSpPr>
          <p:spPr>
            <a:xfrm flipV="1">
              <a:off x="3340453" y="3222918"/>
              <a:ext cx="1084319" cy="771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627ED42-4EF1-A549-8B13-09D2558AC6C6}"/>
                </a:ext>
              </a:extLst>
            </p:cNvPr>
            <p:cNvCxnSpPr>
              <a:cxnSpLocks/>
              <a:stCxn id="27" idx="0"/>
            </p:cNvCxnSpPr>
            <p:nvPr/>
          </p:nvCxnSpPr>
          <p:spPr>
            <a:xfrm flipV="1">
              <a:off x="2858358" y="2551657"/>
              <a:ext cx="967515" cy="1086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FEB9279-8859-A746-B757-D48B3F797C0A}"/>
                </a:ext>
              </a:extLst>
            </p:cNvPr>
            <p:cNvCxnSpPr>
              <a:cxnSpLocks/>
              <a:stCxn id="27" idx="3"/>
            </p:cNvCxnSpPr>
            <p:nvPr/>
          </p:nvCxnSpPr>
          <p:spPr>
            <a:xfrm flipV="1">
              <a:off x="3479353" y="3628014"/>
              <a:ext cx="1368075" cy="426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Signalisation droite 26"/>
            <p:cNvSpPr/>
            <p:nvPr/>
          </p:nvSpPr>
          <p:spPr>
            <a:xfrm>
              <a:off x="2651360" y="3638396"/>
              <a:ext cx="827993" cy="832792"/>
            </a:xfrm>
            <a:prstGeom prst="homePlat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grpSp>
    </p:spTree>
    <p:extLst>
      <p:ext uri="{BB962C8B-B14F-4D97-AF65-F5344CB8AC3E}">
        <p14:creationId xmlns:p14="http://schemas.microsoft.com/office/powerpoint/2010/main" val="354523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4073" y="1340222"/>
            <a:ext cx="8648310" cy="5112267"/>
          </a:xfrm>
          <a:prstGeom prst="rect">
            <a:avLst/>
          </a:prstGeom>
        </p:spPr>
      </p:pic>
      <p:sp>
        <p:nvSpPr>
          <p:cNvPr id="9" name="ZoneTexte 8"/>
          <p:cNvSpPr txBox="1"/>
          <p:nvPr/>
        </p:nvSpPr>
        <p:spPr>
          <a:xfrm>
            <a:off x="2048978" y="1442309"/>
            <a:ext cx="1455979" cy="1323439"/>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1219170" eaLnBrk="1" fontAlgn="auto" hangingPunct="1">
              <a:spcBef>
                <a:spcPts val="0"/>
              </a:spcBef>
              <a:spcAft>
                <a:spcPts val="0"/>
              </a:spcAft>
            </a:pPr>
            <a:r>
              <a:rPr lang="fr-FR" sz="1600" dirty="0">
                <a:solidFill>
                  <a:srgbClr val="39393B"/>
                </a:solidFill>
                <a:latin typeface="Trebuchet MS" panose="020B0603020202020204"/>
              </a:rPr>
              <a:t>«</a:t>
            </a:r>
            <a:r>
              <a:rPr lang="tr-TR" sz="1600" dirty="0">
                <a:solidFill>
                  <a:srgbClr val="39393B"/>
                </a:solidFill>
                <a:latin typeface="Trebuchet MS" panose="020B0603020202020204"/>
              </a:rPr>
              <a:t>V</a:t>
            </a:r>
            <a:r>
              <a:rPr lang="fr-FR" sz="1600" dirty="0" err="1">
                <a:solidFill>
                  <a:srgbClr val="39393B"/>
                </a:solidFill>
                <a:latin typeface="Trebuchet MS" panose="020B0603020202020204"/>
              </a:rPr>
              <a:t>oting</a:t>
            </a:r>
            <a:r>
              <a:rPr lang="fr-FR" sz="1600" dirty="0">
                <a:solidFill>
                  <a:srgbClr val="39393B"/>
                </a:solidFill>
                <a:latin typeface="Trebuchet MS" panose="020B0603020202020204"/>
              </a:rPr>
              <a:t>» d</a:t>
            </a:r>
            <a:r>
              <a:rPr lang="tr-TR" sz="1600" dirty="0">
                <a:solidFill>
                  <a:srgbClr val="39393B"/>
                </a:solidFill>
                <a:latin typeface="Trebuchet MS" panose="020B0603020202020204"/>
              </a:rPr>
              <a:t>e</a:t>
            </a:r>
            <a:r>
              <a:rPr lang="fr-FR" sz="1600" dirty="0">
                <a:solidFill>
                  <a:srgbClr val="39393B"/>
                </a:solidFill>
                <a:latin typeface="Trebuchet MS" panose="020B0603020202020204"/>
              </a:rPr>
              <a:t>termine</a:t>
            </a:r>
            <a:r>
              <a:rPr lang="tr-TR" sz="1600" dirty="0">
                <a:solidFill>
                  <a:srgbClr val="39393B"/>
                </a:solidFill>
                <a:latin typeface="Trebuchet MS" panose="020B0603020202020204"/>
              </a:rPr>
              <a:t>s a </a:t>
            </a:r>
            <a:r>
              <a:rPr lang="fr-FR" sz="1600" dirty="0">
                <a:solidFill>
                  <a:srgbClr val="39393B"/>
                </a:solidFill>
                <a:latin typeface="Trebuchet MS" panose="020B0603020202020204"/>
              </a:rPr>
              <a:t>«</a:t>
            </a:r>
            <a:r>
              <a:rPr lang="tr-TR" sz="1600" dirty="0">
                <a:solidFill>
                  <a:srgbClr val="39393B"/>
                </a:solidFill>
                <a:latin typeface="Trebuchet MS" panose="020B0603020202020204"/>
              </a:rPr>
              <a:t>reli</a:t>
            </a:r>
            <a:r>
              <a:rPr lang="en-US" sz="1600" dirty="0">
                <a:solidFill>
                  <a:srgbClr val="39393B"/>
                </a:solidFill>
                <a:latin typeface="Trebuchet MS" panose="020B0603020202020204"/>
              </a:rPr>
              <a:t>ability</a:t>
            </a:r>
            <a:r>
              <a:rPr lang="fr-FR" sz="1600" dirty="0">
                <a:solidFill>
                  <a:srgbClr val="39393B"/>
                </a:solidFill>
                <a:latin typeface="Trebuchet MS" panose="020B0603020202020204"/>
              </a:rPr>
              <a:t>» value of the output.</a:t>
            </a:r>
          </a:p>
        </p:txBody>
      </p:sp>
      <p:sp>
        <p:nvSpPr>
          <p:cNvPr id="2" name="Rectangle 1"/>
          <p:cNvSpPr/>
          <p:nvPr/>
        </p:nvSpPr>
        <p:spPr>
          <a:xfrm>
            <a:off x="1747617" y="2907145"/>
            <a:ext cx="1237155" cy="2762054"/>
          </a:xfrm>
          <a:prstGeom prst="rect">
            <a:avLst/>
          </a:prstGeom>
          <a:no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cxnSp>
        <p:nvCxnSpPr>
          <p:cNvPr id="5" name="Connecteur droit avec flèche 4"/>
          <p:cNvCxnSpPr>
            <a:stCxn id="2" idx="1"/>
          </p:cNvCxnSpPr>
          <p:nvPr/>
        </p:nvCxnSpPr>
        <p:spPr>
          <a:xfrm flipH="1">
            <a:off x="1320960" y="4288172"/>
            <a:ext cx="426657"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537521" y="3803987"/>
            <a:ext cx="1912528" cy="923330"/>
          </a:xfrm>
          <a:prstGeom prst="rect">
            <a:avLst/>
          </a:prstGeom>
          <a:noFill/>
        </p:spPr>
        <p:txBody>
          <a:bodyPr wrap="square" rtlCol="0">
            <a:spAutoFit/>
          </a:bodyPr>
          <a:lstStyle/>
          <a:p>
            <a:pPr marL="609585" lvl="1" indent="0" algn="r" defTabSz="1219170" eaLnBrk="1" fontAlgn="auto" hangingPunct="1">
              <a:spcBef>
                <a:spcPts val="0"/>
              </a:spcBef>
              <a:spcAft>
                <a:spcPts val="0"/>
              </a:spcAft>
            </a:pPr>
            <a:r>
              <a:rPr lang="en-US" dirty="0">
                <a:solidFill>
                  <a:srgbClr val="FF0000"/>
                </a:solidFill>
                <a:latin typeface="Trebuchet MS" panose="020B0603020202020204"/>
                <a:cs typeface="+mn-cs"/>
              </a:rPr>
              <a:t>Authorized</a:t>
            </a:r>
          </a:p>
          <a:p>
            <a:pPr marL="609585" lvl="1" indent="0" algn="r" defTabSz="1219170" eaLnBrk="1" fontAlgn="auto" hangingPunct="1">
              <a:spcBef>
                <a:spcPts val="0"/>
              </a:spcBef>
              <a:spcAft>
                <a:spcPts val="0"/>
              </a:spcAft>
            </a:pPr>
            <a:r>
              <a:rPr lang="en-US" dirty="0">
                <a:solidFill>
                  <a:srgbClr val="FF0000"/>
                </a:solidFill>
                <a:latin typeface="Trebuchet MS" panose="020B0603020202020204"/>
                <a:cs typeface="+mn-cs"/>
              </a:rPr>
              <a:t>Data</a:t>
            </a:r>
          </a:p>
          <a:p>
            <a:pPr marL="609585" lvl="1" indent="0" algn="r" defTabSz="1219170" eaLnBrk="1" fontAlgn="auto" hangingPunct="1">
              <a:spcBef>
                <a:spcPts val="0"/>
              </a:spcBef>
              <a:spcAft>
                <a:spcPts val="0"/>
              </a:spcAft>
            </a:pPr>
            <a:r>
              <a:rPr lang="en-US" dirty="0">
                <a:solidFill>
                  <a:srgbClr val="FF0000"/>
                </a:solidFill>
                <a:latin typeface="Trebuchet MS" panose="020B0603020202020204"/>
                <a:cs typeface="+mn-cs"/>
              </a:rPr>
              <a:t>Sources</a:t>
            </a:r>
            <a:endParaRPr lang="fr-FR" dirty="0">
              <a:solidFill>
                <a:srgbClr val="FF0000"/>
              </a:solidFill>
              <a:latin typeface="Trebuchet MS" panose="020B0603020202020204"/>
              <a:cs typeface="+mn-cs"/>
            </a:endParaRPr>
          </a:p>
        </p:txBody>
      </p:sp>
      <p:sp>
        <p:nvSpPr>
          <p:cNvPr id="11" name="Rectangle 10"/>
          <p:cNvSpPr/>
          <p:nvPr/>
        </p:nvSpPr>
        <p:spPr>
          <a:xfrm>
            <a:off x="4211348" y="3422476"/>
            <a:ext cx="5923678" cy="2303283"/>
          </a:xfrm>
          <a:prstGeom prst="rect">
            <a:avLst/>
          </a:prstGeom>
          <a:no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cxnSp>
        <p:nvCxnSpPr>
          <p:cNvPr id="14" name="Connecteur droit avec flèche 13"/>
          <p:cNvCxnSpPr>
            <a:stCxn id="11" idx="3"/>
          </p:cNvCxnSpPr>
          <p:nvPr/>
        </p:nvCxnSpPr>
        <p:spPr>
          <a:xfrm flipV="1">
            <a:off x="10135027" y="4574117"/>
            <a:ext cx="490193"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9946490" y="3973954"/>
            <a:ext cx="2300140" cy="1200329"/>
          </a:xfrm>
          <a:prstGeom prst="rect">
            <a:avLst/>
          </a:prstGeom>
          <a:noFill/>
        </p:spPr>
        <p:txBody>
          <a:bodyPr wrap="square" rtlCol="0">
            <a:spAutoFit/>
          </a:bodyPr>
          <a:lstStyle/>
          <a:p>
            <a:pPr marL="609585" lvl="1" indent="0" defTabSz="1219170" eaLnBrk="1" fontAlgn="auto" hangingPunct="1">
              <a:spcBef>
                <a:spcPts val="0"/>
              </a:spcBef>
              <a:spcAft>
                <a:spcPts val="0"/>
              </a:spcAft>
            </a:pPr>
            <a:r>
              <a:rPr lang="en-US" dirty="0" err="1">
                <a:solidFill>
                  <a:srgbClr val="FF0000"/>
                </a:solidFill>
                <a:latin typeface="Trebuchet MS" panose="020B0603020202020204"/>
                <a:cs typeface="+mn-cs"/>
              </a:rPr>
              <a:t>Blockchained</a:t>
            </a:r>
            <a:endParaRPr lang="en-US" dirty="0">
              <a:solidFill>
                <a:srgbClr val="FF0000"/>
              </a:solidFill>
              <a:latin typeface="Trebuchet MS" panose="020B0603020202020204"/>
              <a:cs typeface="+mn-cs"/>
            </a:endParaRPr>
          </a:p>
          <a:p>
            <a:pPr marL="609585" lvl="1" indent="0" defTabSz="1219170" eaLnBrk="1" fontAlgn="auto" hangingPunct="1">
              <a:spcBef>
                <a:spcPts val="0"/>
              </a:spcBef>
              <a:spcAft>
                <a:spcPts val="0"/>
              </a:spcAft>
            </a:pPr>
            <a:r>
              <a:rPr lang="en-US" dirty="0">
                <a:solidFill>
                  <a:srgbClr val="FF0000"/>
                </a:solidFill>
                <a:latin typeface="Trebuchet MS" panose="020B0603020202020204"/>
                <a:cs typeface="+mn-cs"/>
              </a:rPr>
              <a:t>Energy</a:t>
            </a:r>
          </a:p>
          <a:p>
            <a:pPr marL="609585" lvl="1" indent="0" defTabSz="1219170" eaLnBrk="1" fontAlgn="auto" hangingPunct="1">
              <a:spcBef>
                <a:spcPts val="0"/>
              </a:spcBef>
              <a:spcAft>
                <a:spcPts val="0"/>
              </a:spcAft>
            </a:pPr>
            <a:r>
              <a:rPr lang="en-US" dirty="0">
                <a:solidFill>
                  <a:srgbClr val="FF0000"/>
                </a:solidFill>
                <a:latin typeface="Trebuchet MS" panose="020B0603020202020204"/>
                <a:cs typeface="+mn-cs"/>
              </a:rPr>
              <a:t>Performance</a:t>
            </a:r>
          </a:p>
          <a:p>
            <a:pPr marL="609585" lvl="1" indent="0" defTabSz="1219170" eaLnBrk="1" fontAlgn="auto" hangingPunct="1">
              <a:spcBef>
                <a:spcPts val="0"/>
              </a:spcBef>
              <a:spcAft>
                <a:spcPts val="0"/>
              </a:spcAft>
            </a:pPr>
            <a:r>
              <a:rPr lang="en-US" dirty="0">
                <a:solidFill>
                  <a:srgbClr val="FF0000"/>
                </a:solidFill>
                <a:latin typeface="Trebuchet MS" panose="020B0603020202020204"/>
                <a:cs typeface="+mn-cs"/>
              </a:rPr>
              <a:t>Contract</a:t>
            </a:r>
            <a:endParaRPr lang="fr-FR" dirty="0">
              <a:solidFill>
                <a:srgbClr val="FF0000"/>
              </a:solidFill>
              <a:latin typeface="Trebuchet MS" panose="020B0603020202020204"/>
              <a:cs typeface="+mn-cs"/>
            </a:endParaRPr>
          </a:p>
        </p:txBody>
      </p:sp>
      <p:sp>
        <p:nvSpPr>
          <p:cNvPr id="20" name="Rectangle 19"/>
          <p:cNvSpPr/>
          <p:nvPr/>
        </p:nvSpPr>
        <p:spPr>
          <a:xfrm>
            <a:off x="4060456" y="2379247"/>
            <a:ext cx="2940159" cy="386500"/>
          </a:xfrm>
          <a:prstGeom prst="rect">
            <a:avLst/>
          </a:prstGeom>
          <a:no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1" fontAlgn="auto" hangingPunct="1">
              <a:spcBef>
                <a:spcPts val="0"/>
              </a:spcBef>
              <a:spcAft>
                <a:spcPts val="0"/>
              </a:spcAft>
            </a:pPr>
            <a:endParaRPr lang="fr-FR" sz="2400">
              <a:solidFill>
                <a:srgbClr val="FFFFFF"/>
              </a:solidFill>
              <a:latin typeface="Trebuchet MS" panose="020B0603020202020204"/>
            </a:endParaRPr>
          </a:p>
        </p:txBody>
      </p:sp>
      <p:cxnSp>
        <p:nvCxnSpPr>
          <p:cNvPr id="22" name="Connecteur en angle 21"/>
          <p:cNvCxnSpPr>
            <a:stCxn id="20" idx="1"/>
          </p:cNvCxnSpPr>
          <p:nvPr/>
        </p:nvCxnSpPr>
        <p:spPr>
          <a:xfrm rot="10800000">
            <a:off x="3757793" y="1163187"/>
            <a:ext cx="302662" cy="1409310"/>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3289199" y="575409"/>
            <a:ext cx="945779" cy="646331"/>
          </a:xfrm>
          <a:prstGeom prst="rect">
            <a:avLst/>
          </a:prstGeom>
          <a:noFill/>
        </p:spPr>
        <p:txBody>
          <a:bodyPr wrap="square" rtlCol="0">
            <a:spAutoFit/>
          </a:bodyPr>
          <a:lstStyle/>
          <a:p>
            <a:pPr algn="ctr" defTabSz="1219170" eaLnBrk="1" fontAlgn="auto" hangingPunct="1">
              <a:spcBef>
                <a:spcPts val="0"/>
              </a:spcBef>
              <a:spcAft>
                <a:spcPts val="0"/>
              </a:spcAft>
            </a:pPr>
            <a:r>
              <a:rPr lang="en-US" dirty="0">
                <a:solidFill>
                  <a:srgbClr val="FF0000"/>
                </a:solidFill>
                <a:latin typeface="Trebuchet MS" panose="020B0603020202020204"/>
                <a:cs typeface="+mn-cs"/>
              </a:rPr>
              <a:t>Audit</a:t>
            </a:r>
          </a:p>
          <a:p>
            <a:pPr algn="ctr" defTabSz="1219170" eaLnBrk="1" fontAlgn="auto" hangingPunct="1">
              <a:spcBef>
                <a:spcPts val="0"/>
              </a:spcBef>
              <a:spcAft>
                <a:spcPts val="0"/>
              </a:spcAft>
            </a:pPr>
            <a:r>
              <a:rPr lang="en-US" dirty="0">
                <a:solidFill>
                  <a:srgbClr val="FF0000"/>
                </a:solidFill>
                <a:latin typeface="Trebuchet MS" panose="020B0603020202020204"/>
                <a:cs typeface="+mn-cs"/>
              </a:rPr>
              <a:t>Process</a:t>
            </a:r>
            <a:endParaRPr lang="fr-FR" dirty="0">
              <a:solidFill>
                <a:srgbClr val="FF0000"/>
              </a:solidFill>
              <a:latin typeface="Trebuchet MS" panose="020B0603020202020204"/>
              <a:cs typeface="+mn-cs"/>
            </a:endParaRPr>
          </a:p>
        </p:txBody>
      </p:sp>
      <p:sp>
        <p:nvSpPr>
          <p:cNvPr id="13" name="Titre 1"/>
          <p:cNvSpPr>
            <a:spLocks noGrp="1"/>
          </p:cNvSpPr>
          <p:nvPr>
            <p:ph type="title"/>
          </p:nvPr>
        </p:nvSpPr>
        <p:spPr>
          <a:xfrm>
            <a:off x="794" y="17410"/>
            <a:ext cx="12192000" cy="817561"/>
          </a:xfrm>
        </p:spPr>
        <p:txBody>
          <a:bodyPr/>
          <a:lstStyle/>
          <a:p>
            <a:r>
              <a:rPr lang="tr-TR" b="1" dirty="0"/>
              <a:t>Functional Architecture of the</a:t>
            </a:r>
            <a:r>
              <a:rPr lang="fr-FR" b="1" dirty="0"/>
              <a:t> Prototype</a:t>
            </a:r>
          </a:p>
        </p:txBody>
      </p:sp>
    </p:spTree>
    <p:extLst>
      <p:ext uri="{BB962C8B-B14F-4D97-AF65-F5344CB8AC3E}">
        <p14:creationId xmlns:p14="http://schemas.microsoft.com/office/powerpoint/2010/main" val="2946971392"/>
      </p:ext>
    </p:extLst>
  </p:cSld>
  <p:clrMapOvr>
    <a:masterClrMapping/>
  </p:clrMapOvr>
</p:sld>
</file>

<file path=ppt/theme/theme1.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Calibri" panose="020F0502020204030204" pitchFamily="34" charset="0"/>
            <a:cs typeface="Noto Serif CJK S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Calibri" panose="020F0502020204030204" pitchFamily="34" charset="0"/>
            <a:cs typeface="Noto Serif CJK SC"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Calibri" panose="020F0502020204030204" pitchFamily="34" charset="0"/>
            <a:cs typeface="Noto Serif CJK S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Calibri" panose="020F0502020204030204" pitchFamily="34" charset="0"/>
            <a:cs typeface="Noto Serif CJK SC"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Calibri" panose="020F0502020204030204" pitchFamily="34" charset="0"/>
            <a:cs typeface="Noto Serif CJK S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Calibri" panose="020F0502020204030204" pitchFamily="34" charset="0"/>
            <a:cs typeface="Noto Serif CJK SC"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_Envato_autumn">
  <a:themeElements>
    <a:clrScheme name="Nuances de gri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Thème_Envato_autumn" id="{25ECF053-2A4E-417C-8ADC-90FF9AAE1F97}" vid="{1E88EB0A-74C6-491E-83D8-B06DE04DCB0E}"/>
    </a:ext>
  </a:extLst>
</a:theme>
</file>

<file path=ppt/theme/theme5.xml><?xml version="1.0" encoding="utf-8"?>
<a:theme xmlns:a="http://schemas.openxmlformats.org/drawingml/2006/main" name="1_Office Theme">
  <a:themeElements>
    <a:clrScheme name="i9_Autumn 2">
      <a:dk1>
        <a:srgbClr val="39393B"/>
      </a:dk1>
      <a:lt1>
        <a:srgbClr val="FFFFFF"/>
      </a:lt1>
      <a:dk2>
        <a:srgbClr val="FF9700"/>
      </a:dk2>
      <a:lt2>
        <a:srgbClr val="FF7300"/>
      </a:lt2>
      <a:accent1>
        <a:srgbClr val="EA0038"/>
      </a:accent1>
      <a:accent2>
        <a:srgbClr val="F1001C"/>
      </a:accent2>
      <a:accent3>
        <a:srgbClr val="F70000"/>
      </a:accent3>
      <a:accent4>
        <a:srgbClr val="FB1E00"/>
      </a:accent4>
      <a:accent5>
        <a:srgbClr val="FF3C00"/>
      </a:accent5>
      <a:accent6>
        <a:srgbClr val="FF5800"/>
      </a:accent6>
      <a:hlink>
        <a:srgbClr val="7030A0"/>
      </a:hlink>
      <a:folHlink>
        <a:srgbClr val="00B0F0"/>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6.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ureau">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6203</TotalTime>
  <Words>2564</Words>
  <Application>Microsoft Macintosh PowerPoint</Application>
  <PresentationFormat>Custom</PresentationFormat>
  <Paragraphs>529</Paragraphs>
  <Slides>35</Slides>
  <Notes>14</Notes>
  <HiddenSlides>2</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35</vt:i4>
      </vt:variant>
    </vt:vector>
  </HeadingPairs>
  <TitlesOfParts>
    <vt:vector size="56" baseType="lpstr">
      <vt:lpstr>Arial Unicode MS</vt:lpstr>
      <vt:lpstr>Arial</vt:lpstr>
      <vt:lpstr>Avenir Next</vt:lpstr>
      <vt:lpstr>Calibri</vt:lpstr>
      <vt:lpstr>Courier New</vt:lpstr>
      <vt:lpstr>DejaVu Sans</vt:lpstr>
      <vt:lpstr>Gill Sans</vt:lpstr>
      <vt:lpstr>Helvetica Neue</vt:lpstr>
      <vt:lpstr>Helvetica Neue Light</vt:lpstr>
      <vt:lpstr>Mangal</vt:lpstr>
      <vt:lpstr>Noto Serif CJK SC</vt:lpstr>
      <vt:lpstr>Open Sans</vt:lpstr>
      <vt:lpstr>Open Sans Light</vt:lpstr>
      <vt:lpstr>Times New Roman</vt:lpstr>
      <vt:lpstr>Tinos</vt:lpstr>
      <vt:lpstr>Trebuchet MS</vt:lpstr>
      <vt:lpstr>Thème Office</vt:lpstr>
      <vt:lpstr>Thème Office</vt:lpstr>
      <vt:lpstr>Thème Office</vt:lpstr>
      <vt:lpstr>Thème_Envato_autumn</vt:lpstr>
      <vt:lpstr>1_Office Theme</vt:lpstr>
      <vt:lpstr>PowerPoint Presentation</vt:lpstr>
      <vt:lpstr>Roadmap</vt:lpstr>
      <vt:lpstr>PowerPoint Presentation</vt:lpstr>
      <vt:lpstr>Energy Performance Contracts</vt:lpstr>
      <vt:lpstr>The Pain in Energy Performance Contracts (EPCs)</vt:lpstr>
      <vt:lpstr>The Blockchain Technologie</vt:lpstr>
      <vt:lpstr>Challenges of Blockchaining EPCs</vt:lpstr>
      <vt:lpstr>A New Contracting Process</vt:lpstr>
      <vt:lpstr>Functional Architecture of the Prototype</vt:lpstr>
      <vt:lpstr>Data Qualification by « Voting »</vt:lpstr>
      <vt:lpstr>The Daily Prediction Scenario</vt:lpstr>
      <vt:lpstr>The Daily Prediction Scenario</vt:lpstr>
      <vt:lpstr>The Audition Scenario</vt:lpstr>
      <vt:lpstr>Execution of the Prototype using 5 day real data</vt:lpstr>
      <vt:lpstr>Conclusions &amp; Perspectives</vt:lpstr>
      <vt:lpstr>PowerPoint Presentation</vt:lpstr>
      <vt:lpstr>The Blockchain</vt:lpstr>
      <vt:lpstr>PowerPoint Presentation</vt:lpstr>
      <vt:lpstr>PowerPoint Presentation</vt:lpstr>
      <vt:lpstr>Blockchain Systems (cont.)</vt:lpstr>
      <vt:lpstr>Blockchain Systems (cont.)</vt:lpstr>
      <vt:lpstr>Blockchain Systems (cont.)</vt:lpstr>
      <vt:lpstr>PowerPoint Presentation</vt:lpstr>
      <vt:lpstr>PowerPoint Presentation</vt:lpstr>
      <vt:lpstr>Modeling a Blockchain System [Gürcan 2019]</vt:lpstr>
      <vt:lpstr>Modeling Blockchain Systems [Gürcan 2019]</vt:lpstr>
      <vt:lpstr>PowerPoint Presentation</vt:lpstr>
      <vt:lpstr>Studying Attacks in Blockchain Systems</vt:lpstr>
      <vt:lpstr>PowerPoint Presentation</vt:lpstr>
      <vt:lpstr>MAX: Multi-Agent eXperimenter</vt:lpstr>
      <vt:lpstr>MAX for Blockchain Systems (cont.)</vt:lpstr>
      <vt:lpstr>PowerPoint Presentation</vt:lpstr>
      <vt:lpstr>Conclusions</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GÜRCAN Onder</dc:creator>
  <cp:lastModifiedBy>Önder Gürcan</cp:lastModifiedBy>
  <cp:revision>272</cp:revision>
  <cp:lastPrinted>2019-09-25T13:24:59Z</cp:lastPrinted>
  <dcterms:created xsi:type="dcterms:W3CDTF">1601-01-01T00:00:00Z</dcterms:created>
  <dcterms:modified xsi:type="dcterms:W3CDTF">2019-01-01T03:08:53Z</dcterms:modified>
</cp:coreProperties>
</file>